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 id="2147483671" r:id="rId2"/>
  </p:sldMasterIdLst>
  <p:notesMasterIdLst>
    <p:notesMasterId r:id="rId42"/>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4" r:id="rId28"/>
    <p:sldId id="285" r:id="rId29"/>
    <p:sldId id="286" r:id="rId30"/>
    <p:sldId id="287" r:id="rId31"/>
    <p:sldId id="288" r:id="rId32"/>
    <p:sldId id="289" r:id="rId33"/>
    <p:sldId id="290" r:id="rId34"/>
    <p:sldId id="291" r:id="rId35"/>
    <p:sldId id="292" r:id="rId36"/>
    <p:sldId id="293" r:id="rId37"/>
    <p:sldId id="294" r:id="rId38"/>
    <p:sldId id="295" r:id="rId39"/>
    <p:sldId id="296" r:id="rId40"/>
    <p:sldId id="297" r:id="rId41"/>
  </p:sldIdLst>
  <p:sldSz cx="9144000" cy="5143500" type="screen16x9"/>
  <p:notesSz cx="6858000" cy="9144000"/>
  <p:embeddedFontLst>
    <p:embeddedFont>
      <p:font typeface="Consolas" panose="020B0609020204030204" pitchFamily="49" charset="0"/>
      <p:regular r:id="rId43"/>
      <p:bold r:id="rId44"/>
      <p:italic r:id="rId45"/>
      <p:boldItalic r:id="rId46"/>
    </p:embeddedFont>
    <p:embeddedFont>
      <p:font typeface="Proxima Nova" panose="02000506030000020004" pitchFamily="2" charset="0"/>
      <p:regular r:id="rId47"/>
      <p:bold r:id="rId48"/>
      <p:italic r:id="rId49"/>
      <p:boldItalic r:id="rId50"/>
    </p:embeddedFont>
    <p:embeddedFont>
      <p:font typeface="Verdana" panose="020B0604030504040204" pitchFamily="34" charset="0"/>
      <p:regular r:id="rId51"/>
      <p:bold r:id="rId52"/>
      <p:italic r:id="rId53"/>
      <p:boldItalic r:id="rId5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043"/>
    <p:restoredTop sz="94702"/>
  </p:normalViewPr>
  <p:slideViewPr>
    <p:cSldViewPr snapToGrid="0">
      <p:cViewPr varScale="1">
        <p:scale>
          <a:sx n="196" d="100"/>
          <a:sy n="196" d="100"/>
        </p:scale>
        <p:origin x="928"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notesMaster" Target="notesMasters/notesMaster1.xml"/><Relationship Id="rId47" Type="http://schemas.openxmlformats.org/officeDocument/2006/relationships/font" Target="fonts/font5.fntdata"/><Relationship Id="rId50" Type="http://schemas.openxmlformats.org/officeDocument/2006/relationships/font" Target="fonts/font8.fntdata"/><Relationship Id="rId55" Type="http://schemas.openxmlformats.org/officeDocument/2006/relationships/presProps" Target="pres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font" Target="fonts/font3.fntdata"/><Relationship Id="rId53" Type="http://schemas.openxmlformats.org/officeDocument/2006/relationships/font" Target="fonts/font11.fntdata"/><Relationship Id="rId58" Type="http://schemas.openxmlformats.org/officeDocument/2006/relationships/tableStyles" Target="tableStyles.xml"/><Relationship Id="rId5" Type="http://schemas.openxmlformats.org/officeDocument/2006/relationships/slide" Target="slides/slide3.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font" Target="fonts/font1.fntdata"/><Relationship Id="rId48" Type="http://schemas.openxmlformats.org/officeDocument/2006/relationships/font" Target="fonts/font6.fntdata"/><Relationship Id="rId56"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font" Target="fonts/font9.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font" Target="fonts/font4.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font" Target="fonts/font7.fntdata"/><Relationship Id="rId57" Type="http://schemas.openxmlformats.org/officeDocument/2006/relationships/theme" Target="theme/theme1.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font" Target="fonts/font2.fntdata"/><Relationship Id="rId52" Type="http://schemas.openxmlformats.org/officeDocument/2006/relationships/font" Target="fonts/font1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742e3e7cd_1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742e3e7cd_1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2945a60f2b_0_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2945a60f2b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ef2ff04c3d2b40a_2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ef2ff04c3d2b40a_2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2945a60f2b_0_10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2945a60f2b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29a2272652_0_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29a2272652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2945a60f2b_0_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 name="Google Shape;244;g2945a60f2b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29a2272652_0_1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29a2272652_0_1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29a2272652_0_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29a2272652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29a2272652_0_4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29a2272652_0_4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29a2272652_0_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29a2272652_0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29a2272652_0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6" name="Google Shape;306;g29a2272652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29a2272652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29a2272652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29a2272652_0_1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29a2272652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29a2272652_0_1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 name="Google Shape;328;g29a2272652_0_1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29a2272652_0_4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29a2272652_0_4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29a2272652_0_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 name="Google Shape;352;g29a2272652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29a2272652_0_1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 name="Google Shape;363;g29a2272652_0_1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29a2272652_0_1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4" name="Google Shape;374;g29a2272652_0_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g29a2272652_0_2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0" name="Google Shape;420;g29a2272652_0_2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Google Shape;430;g29a2272652_0_2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1" name="Google Shape;431;g29a2272652_0_2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g29a2272652_0_30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2" name="Google Shape;442;g29a2272652_0_3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g29a2272652_0_2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4" name="Google Shape;454;g29a2272652_0_2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ef2ff04c3d2b40a_2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ef2ff04c3d2b40a_2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
        <p:cNvGrpSpPr/>
        <p:nvPr/>
      </p:nvGrpSpPr>
      <p:grpSpPr>
        <a:xfrm>
          <a:off x="0" y="0"/>
          <a:ext cx="0" cy="0"/>
          <a:chOff x="0" y="0"/>
          <a:chExt cx="0" cy="0"/>
        </a:xfrm>
      </p:grpSpPr>
      <p:sp>
        <p:nvSpPr>
          <p:cNvPr id="464" name="Google Shape;464;g29a2272652_0_2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5" name="Google Shape;465;g29a2272652_0_2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g29a2272652_0_3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6" name="Google Shape;476;g29a2272652_0_3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6"/>
        <p:cNvGrpSpPr/>
        <p:nvPr/>
      </p:nvGrpSpPr>
      <p:grpSpPr>
        <a:xfrm>
          <a:off x="0" y="0"/>
          <a:ext cx="0" cy="0"/>
          <a:chOff x="0" y="0"/>
          <a:chExt cx="0" cy="0"/>
        </a:xfrm>
      </p:grpSpPr>
      <p:sp>
        <p:nvSpPr>
          <p:cNvPr id="487" name="Google Shape;487;g29a2272652_0_3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8" name="Google Shape;488;g29a2272652_0_3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p:cNvGrpSpPr/>
        <p:nvPr/>
      </p:nvGrpSpPr>
      <p:grpSpPr>
        <a:xfrm>
          <a:off x="0" y="0"/>
          <a:ext cx="0" cy="0"/>
          <a:chOff x="0" y="0"/>
          <a:chExt cx="0" cy="0"/>
        </a:xfrm>
      </p:grpSpPr>
      <p:sp>
        <p:nvSpPr>
          <p:cNvPr id="497" name="Google Shape;497;g29a2272652_0_3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8" name="Google Shape;498;g29a2272652_0_3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9"/>
        <p:cNvGrpSpPr/>
        <p:nvPr/>
      </p:nvGrpSpPr>
      <p:grpSpPr>
        <a:xfrm>
          <a:off x="0" y="0"/>
          <a:ext cx="0" cy="0"/>
          <a:chOff x="0" y="0"/>
          <a:chExt cx="0" cy="0"/>
        </a:xfrm>
      </p:grpSpPr>
      <p:sp>
        <p:nvSpPr>
          <p:cNvPr id="510" name="Google Shape;510;g29a2272652_0_3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1" name="Google Shape;511;g29a2272652_0_3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9"/>
        <p:cNvGrpSpPr/>
        <p:nvPr/>
      </p:nvGrpSpPr>
      <p:grpSpPr>
        <a:xfrm>
          <a:off x="0" y="0"/>
          <a:ext cx="0" cy="0"/>
          <a:chOff x="0" y="0"/>
          <a:chExt cx="0" cy="0"/>
        </a:xfrm>
      </p:grpSpPr>
      <p:sp>
        <p:nvSpPr>
          <p:cNvPr id="520" name="Google Shape;520;g29a2272652_0_3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1" name="Google Shape;521;g29a2272652_0_3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9"/>
        <p:cNvGrpSpPr/>
        <p:nvPr/>
      </p:nvGrpSpPr>
      <p:grpSpPr>
        <a:xfrm>
          <a:off x="0" y="0"/>
          <a:ext cx="0" cy="0"/>
          <a:chOff x="0" y="0"/>
          <a:chExt cx="0" cy="0"/>
        </a:xfrm>
      </p:grpSpPr>
      <p:sp>
        <p:nvSpPr>
          <p:cNvPr id="530" name="Google Shape;530;g29a2272652_0_3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1" name="Google Shape;531;g29a2272652_0_3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0"/>
        <p:cNvGrpSpPr/>
        <p:nvPr/>
      </p:nvGrpSpPr>
      <p:grpSpPr>
        <a:xfrm>
          <a:off x="0" y="0"/>
          <a:ext cx="0" cy="0"/>
          <a:chOff x="0" y="0"/>
          <a:chExt cx="0" cy="0"/>
        </a:xfrm>
      </p:grpSpPr>
      <p:sp>
        <p:nvSpPr>
          <p:cNvPr id="541" name="Google Shape;541;g29a2272652_0_4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2" name="Google Shape;542;g29a2272652_0_4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1"/>
        <p:cNvGrpSpPr/>
        <p:nvPr/>
      </p:nvGrpSpPr>
      <p:grpSpPr>
        <a:xfrm>
          <a:off x="0" y="0"/>
          <a:ext cx="0" cy="0"/>
          <a:chOff x="0" y="0"/>
          <a:chExt cx="0" cy="0"/>
        </a:xfrm>
      </p:grpSpPr>
      <p:sp>
        <p:nvSpPr>
          <p:cNvPr id="552" name="Google Shape;552;g29a2272652_0_4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3" name="Google Shape;553;g29a2272652_0_4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1"/>
        <p:cNvGrpSpPr/>
        <p:nvPr/>
      </p:nvGrpSpPr>
      <p:grpSpPr>
        <a:xfrm>
          <a:off x="0" y="0"/>
          <a:ext cx="0" cy="0"/>
          <a:chOff x="0" y="0"/>
          <a:chExt cx="0" cy="0"/>
        </a:xfrm>
      </p:grpSpPr>
      <p:sp>
        <p:nvSpPr>
          <p:cNvPr id="552" name="Google Shape;552;g29a2272652_0_4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3" name="Google Shape;553;g29a2272652_0_4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217590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2945a60f2b_0_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2945a60f2b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2945a60f2b_0_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2945a60f2b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29a2272652_0_3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29a2272652_0_3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2945a60f2b_0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2945a60f2b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2945a60f2b_0_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2945a60f2b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2945a60f2b_0_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2945a60f2b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rtl="0">
              <a:spcBef>
                <a:spcPts val="0"/>
              </a:spcBef>
              <a:spcAft>
                <a:spcPts val="0"/>
              </a:spcAft>
              <a:buSzPts val="1800"/>
              <a:buChar char="●"/>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54"/>
        <p:cNvGrpSpPr/>
        <p:nvPr/>
      </p:nvGrpSpPr>
      <p:grpSpPr>
        <a:xfrm>
          <a:off x="0" y="0"/>
          <a:ext cx="0" cy="0"/>
          <a:chOff x="0" y="0"/>
          <a:chExt cx="0" cy="0"/>
        </a:xfrm>
      </p:grpSpPr>
      <p:cxnSp>
        <p:nvCxnSpPr>
          <p:cNvPr id="55" name="Google Shape;55;p14"/>
          <p:cNvCxnSpPr/>
          <p:nvPr/>
        </p:nvCxnSpPr>
        <p:spPr>
          <a:xfrm>
            <a:off x="0" y="2998150"/>
            <a:ext cx="9144000" cy="0"/>
          </a:xfrm>
          <a:prstGeom prst="straightConnector1">
            <a:avLst/>
          </a:prstGeom>
          <a:noFill/>
          <a:ln w="19050" cap="flat" cmpd="sng">
            <a:solidFill>
              <a:schemeClr val="lt2"/>
            </a:solidFill>
            <a:prstDash val="solid"/>
            <a:round/>
            <a:headEnd type="none" w="sm" len="sm"/>
            <a:tailEnd type="none" w="sm" len="sm"/>
          </a:ln>
        </p:spPr>
      </p:cxnSp>
      <p:sp>
        <p:nvSpPr>
          <p:cNvPr id="56" name="Google Shape;56;p14"/>
          <p:cNvSpPr txBox="1">
            <a:spLocks noGrp="1"/>
          </p:cNvSpPr>
          <p:nvPr>
            <p:ph type="ctrTitle"/>
          </p:nvPr>
        </p:nvSpPr>
        <p:spPr>
          <a:xfrm>
            <a:off x="510450" y="1257300"/>
            <a:ext cx="8123100" cy="15885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a:endParaRPr/>
          </a:p>
        </p:txBody>
      </p:sp>
      <p:sp>
        <p:nvSpPr>
          <p:cNvPr id="57" name="Google Shape;57;p14"/>
          <p:cNvSpPr txBox="1">
            <a:spLocks noGrp="1"/>
          </p:cNvSpPr>
          <p:nvPr>
            <p:ph type="subTitle" idx="1"/>
          </p:nvPr>
        </p:nvSpPr>
        <p:spPr>
          <a:xfrm>
            <a:off x="510450" y="3182313"/>
            <a:ext cx="8123100" cy="630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2400"/>
              <a:buNone/>
              <a:defRPr sz="2400">
                <a:solidFill>
                  <a:schemeClr val="lt1"/>
                </a:solidFill>
              </a:defRPr>
            </a:lvl1pPr>
            <a:lvl2pPr lvl="1" rtl="0">
              <a:lnSpc>
                <a:spcPct val="100000"/>
              </a:lnSpc>
              <a:spcBef>
                <a:spcPts val="0"/>
              </a:spcBef>
              <a:spcAft>
                <a:spcPts val="0"/>
              </a:spcAft>
              <a:buClr>
                <a:schemeClr val="lt1"/>
              </a:buClr>
              <a:buSzPts val="2400"/>
              <a:buNone/>
              <a:defRPr sz="2400">
                <a:solidFill>
                  <a:schemeClr val="lt1"/>
                </a:solidFill>
              </a:defRPr>
            </a:lvl2pPr>
            <a:lvl3pPr lvl="2" rtl="0">
              <a:lnSpc>
                <a:spcPct val="100000"/>
              </a:lnSpc>
              <a:spcBef>
                <a:spcPts val="0"/>
              </a:spcBef>
              <a:spcAft>
                <a:spcPts val="0"/>
              </a:spcAft>
              <a:buClr>
                <a:schemeClr val="lt1"/>
              </a:buClr>
              <a:buSzPts val="2400"/>
              <a:buNone/>
              <a:defRPr sz="2400">
                <a:solidFill>
                  <a:schemeClr val="lt1"/>
                </a:solidFill>
              </a:defRPr>
            </a:lvl3pPr>
            <a:lvl4pPr lvl="3" rtl="0">
              <a:lnSpc>
                <a:spcPct val="100000"/>
              </a:lnSpc>
              <a:spcBef>
                <a:spcPts val="0"/>
              </a:spcBef>
              <a:spcAft>
                <a:spcPts val="0"/>
              </a:spcAft>
              <a:buClr>
                <a:schemeClr val="lt1"/>
              </a:buClr>
              <a:buSzPts val="2400"/>
              <a:buNone/>
              <a:defRPr sz="2400">
                <a:solidFill>
                  <a:schemeClr val="lt1"/>
                </a:solidFill>
              </a:defRPr>
            </a:lvl4pPr>
            <a:lvl5pPr lvl="4" rtl="0">
              <a:lnSpc>
                <a:spcPct val="100000"/>
              </a:lnSpc>
              <a:spcBef>
                <a:spcPts val="0"/>
              </a:spcBef>
              <a:spcAft>
                <a:spcPts val="0"/>
              </a:spcAft>
              <a:buClr>
                <a:schemeClr val="lt1"/>
              </a:buClr>
              <a:buSzPts val="2400"/>
              <a:buNone/>
              <a:defRPr sz="2400">
                <a:solidFill>
                  <a:schemeClr val="lt1"/>
                </a:solidFill>
              </a:defRPr>
            </a:lvl5pPr>
            <a:lvl6pPr lvl="5" rtl="0">
              <a:lnSpc>
                <a:spcPct val="100000"/>
              </a:lnSpc>
              <a:spcBef>
                <a:spcPts val="0"/>
              </a:spcBef>
              <a:spcAft>
                <a:spcPts val="0"/>
              </a:spcAft>
              <a:buClr>
                <a:schemeClr val="lt1"/>
              </a:buClr>
              <a:buSzPts val="2400"/>
              <a:buNone/>
              <a:defRPr sz="2400">
                <a:solidFill>
                  <a:schemeClr val="lt1"/>
                </a:solidFill>
              </a:defRPr>
            </a:lvl6pPr>
            <a:lvl7pPr lvl="6" rtl="0">
              <a:lnSpc>
                <a:spcPct val="100000"/>
              </a:lnSpc>
              <a:spcBef>
                <a:spcPts val="0"/>
              </a:spcBef>
              <a:spcAft>
                <a:spcPts val="0"/>
              </a:spcAft>
              <a:buClr>
                <a:schemeClr val="lt1"/>
              </a:buClr>
              <a:buSzPts val="2400"/>
              <a:buNone/>
              <a:defRPr sz="2400">
                <a:solidFill>
                  <a:schemeClr val="lt1"/>
                </a:solidFill>
              </a:defRPr>
            </a:lvl7pPr>
            <a:lvl8pPr lvl="7" rtl="0">
              <a:lnSpc>
                <a:spcPct val="100000"/>
              </a:lnSpc>
              <a:spcBef>
                <a:spcPts val="0"/>
              </a:spcBef>
              <a:spcAft>
                <a:spcPts val="0"/>
              </a:spcAft>
              <a:buClr>
                <a:schemeClr val="lt1"/>
              </a:buClr>
              <a:buSzPts val="2400"/>
              <a:buNone/>
              <a:defRPr sz="2400">
                <a:solidFill>
                  <a:schemeClr val="lt1"/>
                </a:solidFill>
              </a:defRPr>
            </a:lvl8pPr>
            <a:lvl9pPr lvl="8" rtl="0">
              <a:lnSpc>
                <a:spcPct val="100000"/>
              </a:lnSpc>
              <a:spcBef>
                <a:spcPts val="0"/>
              </a:spcBef>
              <a:spcAft>
                <a:spcPts val="0"/>
              </a:spcAft>
              <a:buClr>
                <a:schemeClr val="lt1"/>
              </a:buClr>
              <a:buSzPts val="2400"/>
              <a:buNone/>
              <a:defRPr sz="2400">
                <a:solidFill>
                  <a:schemeClr val="lt1"/>
                </a:solidFill>
              </a:defRPr>
            </a:lvl9pPr>
          </a:lstStyle>
          <a:p>
            <a:endParaRPr/>
          </a:p>
        </p:txBody>
      </p:sp>
      <p:sp>
        <p:nvSpPr>
          <p:cNvPr id="58" name="Google Shape;58;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59"/>
        <p:cNvGrpSpPr/>
        <p:nvPr/>
      </p:nvGrpSpPr>
      <p:grpSpPr>
        <a:xfrm>
          <a:off x="0" y="0"/>
          <a:ext cx="0" cy="0"/>
          <a:chOff x="0" y="0"/>
          <a:chExt cx="0" cy="0"/>
        </a:xfrm>
      </p:grpSpPr>
      <p:cxnSp>
        <p:nvCxnSpPr>
          <p:cNvPr id="60" name="Google Shape;60;p15"/>
          <p:cNvCxnSpPr/>
          <p:nvPr/>
        </p:nvCxnSpPr>
        <p:spPr>
          <a:xfrm>
            <a:off x="0" y="2998150"/>
            <a:ext cx="9144000" cy="0"/>
          </a:xfrm>
          <a:prstGeom prst="straightConnector1">
            <a:avLst/>
          </a:prstGeom>
          <a:noFill/>
          <a:ln w="19050" cap="flat" cmpd="sng">
            <a:solidFill>
              <a:schemeClr val="lt2"/>
            </a:solidFill>
            <a:prstDash val="solid"/>
            <a:round/>
            <a:headEnd type="none" w="sm" len="sm"/>
            <a:tailEnd type="none" w="sm" len="sm"/>
          </a:ln>
        </p:spPr>
      </p:cxnSp>
      <p:sp>
        <p:nvSpPr>
          <p:cNvPr id="61" name="Google Shape;61;p15"/>
          <p:cNvSpPr txBox="1">
            <a:spLocks noGrp="1"/>
          </p:cNvSpPr>
          <p:nvPr>
            <p:ph type="title"/>
          </p:nvPr>
        </p:nvSpPr>
        <p:spPr>
          <a:xfrm>
            <a:off x="510450" y="2057400"/>
            <a:ext cx="8123100" cy="7788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
        <p:nvSpPr>
          <p:cNvPr id="62" name="Google Shape;62;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3"/>
        <p:cNvGrpSpPr/>
        <p:nvPr/>
      </p:nvGrpSpPr>
      <p:grpSpPr>
        <a:xfrm>
          <a:off x="0" y="0"/>
          <a:ext cx="0" cy="0"/>
          <a:chOff x="0" y="0"/>
          <a:chExt cx="0" cy="0"/>
        </a:xfrm>
      </p:grpSpPr>
      <p:sp>
        <p:nvSpPr>
          <p:cNvPr id="64" name="Google Shape;64;p16"/>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6" name="Google Shape;66;p1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67" name="Google Shape;67;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8"/>
        <p:cNvGrpSpPr/>
        <p:nvPr/>
      </p:nvGrpSpPr>
      <p:grpSpPr>
        <a:xfrm>
          <a:off x="0" y="0"/>
          <a:ext cx="0" cy="0"/>
          <a:chOff x="0" y="0"/>
          <a:chExt cx="0" cy="0"/>
        </a:xfrm>
      </p:grpSpPr>
      <p:sp>
        <p:nvSpPr>
          <p:cNvPr id="69" name="Google Shape;69;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0" name="Google Shape;70;p17"/>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71" name="Google Shape;71;p17"/>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72" name="Google Shape;72;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3"/>
        <p:cNvGrpSpPr/>
        <p:nvPr/>
      </p:nvGrpSpPr>
      <p:grpSpPr>
        <a:xfrm>
          <a:off x="0" y="0"/>
          <a:ext cx="0" cy="0"/>
          <a:chOff x="0" y="0"/>
          <a:chExt cx="0" cy="0"/>
        </a:xfrm>
      </p:grpSpPr>
      <p:sp>
        <p:nvSpPr>
          <p:cNvPr id="74" name="Google Shape;74;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5" name="Google Shape;75;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6"/>
        <p:cNvGrpSpPr/>
        <p:nvPr/>
      </p:nvGrpSpPr>
      <p:grpSpPr>
        <a:xfrm>
          <a:off x="0" y="0"/>
          <a:ext cx="0" cy="0"/>
          <a:chOff x="0" y="0"/>
          <a:chExt cx="0" cy="0"/>
        </a:xfrm>
      </p:grpSpPr>
      <p:sp>
        <p:nvSpPr>
          <p:cNvPr id="77" name="Google Shape;77;p19"/>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78" name="Google Shape;78;p19"/>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79" name="Google Shape;79;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2"/>
        </a:solidFill>
        <a:effectLst/>
      </p:bgPr>
    </p:bg>
    <p:spTree>
      <p:nvGrpSpPr>
        <p:cNvPr id="1" name="Shape 80"/>
        <p:cNvGrpSpPr/>
        <p:nvPr/>
      </p:nvGrpSpPr>
      <p:grpSpPr>
        <a:xfrm>
          <a:off x="0" y="0"/>
          <a:ext cx="0" cy="0"/>
          <a:chOff x="0" y="0"/>
          <a:chExt cx="0" cy="0"/>
        </a:xfrm>
      </p:grpSpPr>
      <p:sp>
        <p:nvSpPr>
          <p:cNvPr id="81" name="Google Shape;81;p20"/>
          <p:cNvSpPr txBox="1">
            <a:spLocks noGrp="1"/>
          </p:cNvSpPr>
          <p:nvPr>
            <p:ph type="title"/>
          </p:nvPr>
        </p:nvSpPr>
        <p:spPr>
          <a:xfrm>
            <a:off x="490250" y="526350"/>
            <a:ext cx="5797500" cy="4090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82" name="Google Shape;82;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3"/>
        <p:cNvGrpSpPr/>
        <p:nvPr/>
      </p:nvGrpSpPr>
      <p:grpSpPr>
        <a:xfrm>
          <a:off x="0" y="0"/>
          <a:ext cx="0" cy="0"/>
          <a:chOff x="0" y="0"/>
          <a:chExt cx="0" cy="0"/>
        </a:xfrm>
      </p:grpSpPr>
      <p:sp>
        <p:nvSpPr>
          <p:cNvPr id="84" name="Google Shape;84;p21"/>
          <p:cNvSpPr/>
          <p:nvPr/>
        </p:nvSpPr>
        <p:spPr>
          <a:xfrm>
            <a:off x="4572000" y="7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5" name="Google Shape;85;p21"/>
          <p:cNvCxnSpPr/>
          <p:nvPr/>
        </p:nvCxnSpPr>
        <p:spPr>
          <a:xfrm>
            <a:off x="5029675" y="4495500"/>
            <a:ext cx="468300" cy="0"/>
          </a:xfrm>
          <a:prstGeom prst="straightConnector1">
            <a:avLst/>
          </a:prstGeom>
          <a:noFill/>
          <a:ln w="19050" cap="flat" cmpd="sng">
            <a:solidFill>
              <a:schemeClr val="lt2"/>
            </a:solidFill>
            <a:prstDash val="solid"/>
            <a:round/>
            <a:headEnd type="none" w="sm" len="sm"/>
            <a:tailEnd type="none" w="sm" len="sm"/>
          </a:ln>
        </p:spPr>
      </p:cxnSp>
      <p:sp>
        <p:nvSpPr>
          <p:cNvPr id="86" name="Google Shape;86;p21"/>
          <p:cNvSpPr txBox="1">
            <a:spLocks noGrp="1"/>
          </p:cNvSpPr>
          <p:nvPr>
            <p:ph type="title"/>
          </p:nvPr>
        </p:nvSpPr>
        <p:spPr>
          <a:xfrm>
            <a:off x="265500" y="1205825"/>
            <a:ext cx="4045200" cy="1509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87" name="Google Shape;87;p21"/>
          <p:cNvSpPr txBox="1">
            <a:spLocks noGrp="1"/>
          </p:cNvSpPr>
          <p:nvPr>
            <p:ph type="subTitle" idx="1"/>
          </p:nvPr>
        </p:nvSpPr>
        <p:spPr>
          <a:xfrm>
            <a:off x="265500" y="2769001"/>
            <a:ext cx="4045200" cy="1345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88" name="Google Shape;88;p21"/>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rtl="0">
              <a:spcBef>
                <a:spcPts val="0"/>
              </a:spcBef>
              <a:spcAft>
                <a:spcPts val="0"/>
              </a:spcAft>
              <a:buClr>
                <a:schemeClr val="lt1"/>
              </a:buClr>
              <a:buSzPts val="1800"/>
              <a:buChar char="●"/>
              <a:defRPr>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
        <p:nvSpPr>
          <p:cNvPr id="89" name="Google Shape;89;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0"/>
        <p:cNvGrpSpPr/>
        <p:nvPr/>
      </p:nvGrpSpPr>
      <p:grpSpPr>
        <a:xfrm>
          <a:off x="0" y="0"/>
          <a:ext cx="0" cy="0"/>
          <a:chOff x="0" y="0"/>
          <a:chExt cx="0" cy="0"/>
        </a:xfrm>
      </p:grpSpPr>
      <p:sp>
        <p:nvSpPr>
          <p:cNvPr id="91" name="Google Shape;91;p22"/>
          <p:cNvSpPr txBox="1">
            <a:spLocks noGrp="1"/>
          </p:cNvSpPr>
          <p:nvPr>
            <p:ph type="body" idx="1"/>
          </p:nvPr>
        </p:nvSpPr>
        <p:spPr>
          <a:xfrm>
            <a:off x="311700" y="4236825"/>
            <a:ext cx="5998800" cy="598800"/>
          </a:xfrm>
          <a:prstGeom prst="rect">
            <a:avLst/>
          </a:prstGeom>
        </p:spPr>
        <p:txBody>
          <a:bodyPr spcFirstLastPara="1" wrap="square" lIns="91425" tIns="91425" rIns="91425" bIns="91425" anchor="ctr" anchorCtr="0">
            <a:noAutofit/>
          </a:bodyPr>
          <a:lstStyle>
            <a:lvl1pPr marL="457200" lvl="0" indent="-228600" rtl="0">
              <a:lnSpc>
                <a:spcPct val="100000"/>
              </a:lnSpc>
              <a:spcBef>
                <a:spcPts val="0"/>
              </a:spcBef>
              <a:spcAft>
                <a:spcPts val="0"/>
              </a:spcAft>
              <a:buSzPts val="2100"/>
              <a:buNone/>
              <a:defRPr sz="2100"/>
            </a:lvl1pPr>
          </a:lstStyle>
          <a:p>
            <a:endParaRPr/>
          </a:p>
        </p:txBody>
      </p:sp>
      <p:sp>
        <p:nvSpPr>
          <p:cNvPr id="92" name="Google Shape;92;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93"/>
        <p:cNvGrpSpPr/>
        <p:nvPr/>
      </p:nvGrpSpPr>
      <p:grpSpPr>
        <a:xfrm>
          <a:off x="0" y="0"/>
          <a:ext cx="0" cy="0"/>
          <a:chOff x="0" y="0"/>
          <a:chExt cx="0" cy="0"/>
        </a:xfrm>
      </p:grpSpPr>
      <p:sp>
        <p:nvSpPr>
          <p:cNvPr id="94" name="Google Shape;94;p23"/>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23"/>
          <p:cNvSpPr txBox="1">
            <a:spLocks noGrp="1"/>
          </p:cNvSpPr>
          <p:nvPr>
            <p:ph type="title" hasCustomPrompt="1"/>
          </p:nvPr>
        </p:nvSpPr>
        <p:spPr>
          <a:xfrm>
            <a:off x="311700" y="991475"/>
            <a:ext cx="8520600" cy="1917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0"/>
              <a:buNone/>
              <a:defRPr sz="14000" b="1"/>
            </a:lvl1pPr>
            <a:lvl2pPr lvl="1" algn="ctr" rtl="0">
              <a:spcBef>
                <a:spcPts val="0"/>
              </a:spcBef>
              <a:spcAft>
                <a:spcPts val="0"/>
              </a:spcAft>
              <a:buSzPts val="14000"/>
              <a:buNone/>
              <a:defRPr sz="14000" b="1"/>
            </a:lvl2pPr>
            <a:lvl3pPr lvl="2" algn="ctr" rtl="0">
              <a:spcBef>
                <a:spcPts val="0"/>
              </a:spcBef>
              <a:spcAft>
                <a:spcPts val="0"/>
              </a:spcAft>
              <a:buSzPts val="14000"/>
              <a:buNone/>
              <a:defRPr sz="14000" b="1"/>
            </a:lvl3pPr>
            <a:lvl4pPr lvl="3" algn="ctr" rtl="0">
              <a:spcBef>
                <a:spcPts val="0"/>
              </a:spcBef>
              <a:spcAft>
                <a:spcPts val="0"/>
              </a:spcAft>
              <a:buSzPts val="14000"/>
              <a:buNone/>
              <a:defRPr sz="14000" b="1"/>
            </a:lvl4pPr>
            <a:lvl5pPr lvl="4" algn="ctr" rtl="0">
              <a:spcBef>
                <a:spcPts val="0"/>
              </a:spcBef>
              <a:spcAft>
                <a:spcPts val="0"/>
              </a:spcAft>
              <a:buSzPts val="14000"/>
              <a:buNone/>
              <a:defRPr sz="14000" b="1"/>
            </a:lvl5pPr>
            <a:lvl6pPr lvl="5" algn="ctr" rtl="0">
              <a:spcBef>
                <a:spcPts val="0"/>
              </a:spcBef>
              <a:spcAft>
                <a:spcPts val="0"/>
              </a:spcAft>
              <a:buSzPts val="14000"/>
              <a:buNone/>
              <a:defRPr sz="14000" b="1"/>
            </a:lvl6pPr>
            <a:lvl7pPr lvl="6" algn="ctr" rtl="0">
              <a:spcBef>
                <a:spcPts val="0"/>
              </a:spcBef>
              <a:spcAft>
                <a:spcPts val="0"/>
              </a:spcAft>
              <a:buSzPts val="14000"/>
              <a:buNone/>
              <a:defRPr sz="14000" b="1"/>
            </a:lvl7pPr>
            <a:lvl8pPr lvl="7" algn="ctr" rtl="0">
              <a:spcBef>
                <a:spcPts val="0"/>
              </a:spcBef>
              <a:spcAft>
                <a:spcPts val="0"/>
              </a:spcAft>
              <a:buSzPts val="14000"/>
              <a:buNone/>
              <a:defRPr sz="14000" b="1"/>
            </a:lvl8pPr>
            <a:lvl9pPr lvl="8" algn="ctr" rtl="0">
              <a:spcBef>
                <a:spcPts val="0"/>
              </a:spcBef>
              <a:spcAft>
                <a:spcPts val="0"/>
              </a:spcAft>
              <a:buSzPts val="14000"/>
              <a:buNone/>
              <a:defRPr sz="14000" b="1"/>
            </a:lvl9pPr>
          </a:lstStyle>
          <a:p>
            <a:r>
              <a:t>xx%</a:t>
            </a:r>
          </a:p>
        </p:txBody>
      </p:sp>
      <p:sp>
        <p:nvSpPr>
          <p:cNvPr id="96" name="Google Shape;96;p23"/>
          <p:cNvSpPr txBox="1">
            <a:spLocks noGrp="1"/>
          </p:cNvSpPr>
          <p:nvPr>
            <p:ph type="body" idx="1"/>
          </p:nvPr>
        </p:nvSpPr>
        <p:spPr>
          <a:xfrm>
            <a:off x="311700" y="3071300"/>
            <a:ext cx="8520600" cy="901800"/>
          </a:xfrm>
          <a:prstGeom prst="rect">
            <a:avLst/>
          </a:prstGeom>
        </p:spPr>
        <p:txBody>
          <a:bodyPr spcFirstLastPara="1" wrap="square" lIns="91425" tIns="91425" rIns="91425" bIns="91425" anchor="t" anchorCtr="0">
            <a:noAutofit/>
          </a:bodyPr>
          <a:lstStyle>
            <a:lvl1pPr marL="457200" lvl="0" indent="-342900" algn="ctr" rtl="0">
              <a:spcBef>
                <a:spcPts val="0"/>
              </a:spcBef>
              <a:spcAft>
                <a:spcPts val="0"/>
              </a:spcAft>
              <a:buSzPts val="1800"/>
              <a:buChar char="●"/>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97" name="Google Shape;97;p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8"/>
        <p:cNvGrpSpPr/>
        <p:nvPr/>
      </p:nvGrpSpPr>
      <p:grpSpPr>
        <a:xfrm>
          <a:off x="0" y="0"/>
          <a:ext cx="0" cy="0"/>
          <a:chOff x="0" y="0"/>
          <a:chExt cx="0" cy="0"/>
        </a:xfrm>
      </p:grpSpPr>
      <p:sp>
        <p:nvSpPr>
          <p:cNvPr id="99" name="Google Shape;99;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rtl="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chemeClr val="dk2"/>
              </a:buClr>
              <a:buSzPts val="1800"/>
              <a:buChar char="●"/>
              <a:defRPr sz="1800">
                <a:solidFill>
                  <a:schemeClr val="dk2"/>
                </a:solidFill>
              </a:defRPr>
            </a:lvl1pPr>
            <a:lvl2pPr marL="914400" lvl="1" indent="-317500" rtl="0">
              <a:lnSpc>
                <a:spcPct val="115000"/>
              </a:lnSpc>
              <a:spcBef>
                <a:spcPts val="1600"/>
              </a:spcBef>
              <a:spcAft>
                <a:spcPts val="0"/>
              </a:spcAft>
              <a:buClr>
                <a:schemeClr val="dk2"/>
              </a:buClr>
              <a:buSzPts val="1400"/>
              <a:buChar char="○"/>
              <a:defRPr>
                <a:solidFill>
                  <a:schemeClr val="dk2"/>
                </a:solidFill>
              </a:defRPr>
            </a:lvl2pPr>
            <a:lvl3pPr marL="1371600" lvl="2" indent="-317500" rtl="0">
              <a:lnSpc>
                <a:spcPct val="115000"/>
              </a:lnSpc>
              <a:spcBef>
                <a:spcPts val="1600"/>
              </a:spcBef>
              <a:spcAft>
                <a:spcPts val="0"/>
              </a:spcAft>
              <a:buClr>
                <a:schemeClr val="dk2"/>
              </a:buClr>
              <a:buSzPts val="1400"/>
              <a:buChar char="■"/>
              <a:defRPr>
                <a:solidFill>
                  <a:schemeClr val="dk2"/>
                </a:solidFill>
              </a:defRPr>
            </a:lvl3pPr>
            <a:lvl4pPr marL="1828800" lvl="3" indent="-317500" rtl="0">
              <a:lnSpc>
                <a:spcPct val="115000"/>
              </a:lnSpc>
              <a:spcBef>
                <a:spcPts val="1600"/>
              </a:spcBef>
              <a:spcAft>
                <a:spcPts val="0"/>
              </a:spcAft>
              <a:buClr>
                <a:schemeClr val="dk2"/>
              </a:buClr>
              <a:buSzPts val="1400"/>
              <a:buChar char="●"/>
              <a:defRPr>
                <a:solidFill>
                  <a:schemeClr val="dk2"/>
                </a:solidFill>
              </a:defRPr>
            </a:lvl4pPr>
            <a:lvl5pPr marL="2286000" lvl="4" indent="-317500" rtl="0">
              <a:lnSpc>
                <a:spcPct val="115000"/>
              </a:lnSpc>
              <a:spcBef>
                <a:spcPts val="1600"/>
              </a:spcBef>
              <a:spcAft>
                <a:spcPts val="0"/>
              </a:spcAft>
              <a:buClr>
                <a:schemeClr val="dk2"/>
              </a:buClr>
              <a:buSzPts val="1400"/>
              <a:buChar char="○"/>
              <a:defRPr>
                <a:solidFill>
                  <a:schemeClr val="dk2"/>
                </a:solidFill>
              </a:defRPr>
            </a:lvl5pPr>
            <a:lvl6pPr marL="2743200" lvl="5" indent="-317500" rtl="0">
              <a:lnSpc>
                <a:spcPct val="115000"/>
              </a:lnSpc>
              <a:spcBef>
                <a:spcPts val="1600"/>
              </a:spcBef>
              <a:spcAft>
                <a:spcPts val="0"/>
              </a:spcAft>
              <a:buClr>
                <a:schemeClr val="dk2"/>
              </a:buClr>
              <a:buSzPts val="1400"/>
              <a:buChar char="■"/>
              <a:defRPr>
                <a:solidFill>
                  <a:schemeClr val="dk2"/>
                </a:solidFill>
              </a:defRPr>
            </a:lvl6pPr>
            <a:lvl7pPr marL="3200400" lvl="6" indent="-317500" rtl="0">
              <a:lnSpc>
                <a:spcPct val="115000"/>
              </a:lnSpc>
              <a:spcBef>
                <a:spcPts val="1600"/>
              </a:spcBef>
              <a:spcAft>
                <a:spcPts val="0"/>
              </a:spcAft>
              <a:buClr>
                <a:schemeClr val="dk2"/>
              </a:buClr>
              <a:buSzPts val="1400"/>
              <a:buChar char="●"/>
              <a:defRPr>
                <a:solidFill>
                  <a:schemeClr val="dk2"/>
                </a:solidFill>
              </a:defRPr>
            </a:lvl7pPr>
            <a:lvl8pPr marL="3657600" lvl="7" indent="-317500" rtl="0">
              <a:lnSpc>
                <a:spcPct val="115000"/>
              </a:lnSpc>
              <a:spcBef>
                <a:spcPts val="1600"/>
              </a:spcBef>
              <a:spcAft>
                <a:spcPts val="0"/>
              </a:spcAft>
              <a:buClr>
                <a:schemeClr val="dk2"/>
              </a:buClr>
              <a:buSzPts val="1400"/>
              <a:buChar char="○"/>
              <a:defRPr>
                <a:solidFill>
                  <a:schemeClr val="dk2"/>
                </a:solidFill>
              </a:defRPr>
            </a:lvl8pPr>
            <a:lvl9pPr marL="4114800" lvl="8" indent="-317500" rtl="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pearmint">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9pPr>
          </a:lstStyle>
          <a:p>
            <a:endParaRPr/>
          </a:p>
        </p:txBody>
      </p:sp>
      <p:sp>
        <p:nvSpPr>
          <p:cNvPr id="52" name="Google Shape;52;p1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chemeClr val="accent3"/>
              </a:buClr>
              <a:buSzPts val="1800"/>
              <a:buFont typeface="Proxima Nova"/>
              <a:buChar char="●"/>
              <a:defRPr sz="1800">
                <a:solidFill>
                  <a:schemeClr val="accent3"/>
                </a:solidFill>
                <a:latin typeface="Proxima Nova"/>
                <a:ea typeface="Proxima Nova"/>
                <a:cs typeface="Proxima Nova"/>
                <a:sym typeface="Proxima Nova"/>
              </a:defRPr>
            </a:lvl1pPr>
            <a:lvl2pPr marL="914400" lvl="1" indent="-3175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2pPr>
            <a:lvl3pPr marL="1371600" lvl="2" indent="-3175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3pPr>
            <a:lvl4pPr marL="1828800" lvl="3" indent="-3175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4pPr>
            <a:lvl5pPr marL="2286000" lvl="4" indent="-3175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5pPr>
            <a:lvl6pPr marL="2743200" lvl="5" indent="-3175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6pPr>
            <a:lvl7pPr marL="3200400" lvl="6" indent="-3175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7pPr>
            <a:lvl8pPr marL="3657600" lvl="7" indent="-3175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8pPr>
            <a:lvl9pPr marL="4114800" lvl="8" indent="-317500" rtl="0">
              <a:lnSpc>
                <a:spcPct val="115000"/>
              </a:lnSpc>
              <a:spcBef>
                <a:spcPts val="1600"/>
              </a:spcBef>
              <a:spcAft>
                <a:spcPts val="1600"/>
              </a:spcAft>
              <a:buClr>
                <a:schemeClr val="accent3"/>
              </a:buClr>
              <a:buSzPts val="1400"/>
              <a:buFont typeface="Proxima Nova"/>
              <a:buChar char="■"/>
              <a:defRPr>
                <a:solidFill>
                  <a:schemeClr val="accent3"/>
                </a:solidFill>
                <a:latin typeface="Proxima Nova"/>
                <a:ea typeface="Proxima Nova"/>
                <a:cs typeface="Proxima Nova"/>
                <a:sym typeface="Proxima Nova"/>
              </a:defRPr>
            </a:lvl9pPr>
          </a:lstStyle>
          <a:p>
            <a:endParaRPr/>
          </a:p>
        </p:txBody>
      </p:sp>
      <p:sp>
        <p:nvSpPr>
          <p:cNvPr id="53" name="Google Shape;53;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dk1"/>
                </a:solidFill>
                <a:latin typeface="Proxima Nova"/>
                <a:ea typeface="Proxima Nova"/>
                <a:cs typeface="Proxima Nova"/>
                <a:sym typeface="Proxima Nova"/>
              </a:defRPr>
            </a:lvl1pPr>
            <a:lvl2pPr lvl="1" algn="r" rtl="0">
              <a:buNone/>
              <a:defRPr sz="1000">
                <a:solidFill>
                  <a:schemeClr val="dk1"/>
                </a:solidFill>
                <a:latin typeface="Proxima Nova"/>
                <a:ea typeface="Proxima Nova"/>
                <a:cs typeface="Proxima Nova"/>
                <a:sym typeface="Proxima Nova"/>
              </a:defRPr>
            </a:lvl2pPr>
            <a:lvl3pPr lvl="2" algn="r" rtl="0">
              <a:buNone/>
              <a:defRPr sz="1000">
                <a:solidFill>
                  <a:schemeClr val="dk1"/>
                </a:solidFill>
                <a:latin typeface="Proxima Nova"/>
                <a:ea typeface="Proxima Nova"/>
                <a:cs typeface="Proxima Nova"/>
                <a:sym typeface="Proxima Nova"/>
              </a:defRPr>
            </a:lvl3pPr>
            <a:lvl4pPr lvl="3" algn="r" rtl="0">
              <a:buNone/>
              <a:defRPr sz="1000">
                <a:solidFill>
                  <a:schemeClr val="dk1"/>
                </a:solidFill>
                <a:latin typeface="Proxima Nova"/>
                <a:ea typeface="Proxima Nova"/>
                <a:cs typeface="Proxima Nova"/>
                <a:sym typeface="Proxima Nova"/>
              </a:defRPr>
            </a:lvl4pPr>
            <a:lvl5pPr lvl="4" algn="r" rtl="0">
              <a:buNone/>
              <a:defRPr sz="1000">
                <a:solidFill>
                  <a:schemeClr val="dk1"/>
                </a:solidFill>
                <a:latin typeface="Proxima Nova"/>
                <a:ea typeface="Proxima Nova"/>
                <a:cs typeface="Proxima Nova"/>
                <a:sym typeface="Proxima Nova"/>
              </a:defRPr>
            </a:lvl5pPr>
            <a:lvl6pPr lvl="5" algn="r" rtl="0">
              <a:buNone/>
              <a:defRPr sz="1000">
                <a:solidFill>
                  <a:schemeClr val="dk1"/>
                </a:solidFill>
                <a:latin typeface="Proxima Nova"/>
                <a:ea typeface="Proxima Nova"/>
                <a:cs typeface="Proxima Nova"/>
                <a:sym typeface="Proxima Nova"/>
              </a:defRPr>
            </a:lvl6pPr>
            <a:lvl7pPr lvl="6" algn="r" rtl="0">
              <a:buNone/>
              <a:defRPr sz="1000">
                <a:solidFill>
                  <a:schemeClr val="dk1"/>
                </a:solidFill>
                <a:latin typeface="Proxima Nova"/>
                <a:ea typeface="Proxima Nova"/>
                <a:cs typeface="Proxima Nova"/>
                <a:sym typeface="Proxima Nova"/>
              </a:defRPr>
            </a:lvl7pPr>
            <a:lvl8pPr lvl="7" algn="r" rtl="0">
              <a:buNone/>
              <a:defRPr sz="1000">
                <a:solidFill>
                  <a:schemeClr val="dk1"/>
                </a:solidFill>
                <a:latin typeface="Proxima Nova"/>
                <a:ea typeface="Proxima Nova"/>
                <a:cs typeface="Proxima Nova"/>
                <a:sym typeface="Proxima Nova"/>
              </a:defRPr>
            </a:lvl8pPr>
            <a:lvl9pPr lvl="8" algn="r" rtl="0">
              <a:buNone/>
              <a:defRPr sz="1000">
                <a:solidFill>
                  <a:schemeClr val="dk1"/>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14.xml"/><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14.xml"/><Relationship Id="rId5" Type="http://schemas.openxmlformats.org/officeDocument/2006/relationships/image" Target="../media/image7.png"/><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14.xml"/><Relationship Id="rId4" Type="http://schemas.openxmlformats.org/officeDocument/2006/relationships/image" Target="../media/image8.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4.xml"/><Relationship Id="rId4" Type="http://schemas.openxmlformats.org/officeDocument/2006/relationships/hyperlink" Target="https://refactoring.guru/design-patterns/behavioral-patterns"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14.xml"/><Relationship Id="rId4" Type="http://schemas.openxmlformats.org/officeDocument/2006/relationships/image" Target="../media/image9.pn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6.xml"/><Relationship Id="rId1" Type="http://schemas.openxmlformats.org/officeDocument/2006/relationships/slideLayout" Target="../slideLayouts/slideLayout14.xml"/><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7.xml"/><Relationship Id="rId1" Type="http://schemas.openxmlformats.org/officeDocument/2006/relationships/slideLayout" Target="../slideLayouts/slideLayout14.xml"/><Relationship Id="rId4" Type="http://schemas.openxmlformats.org/officeDocument/2006/relationships/image" Target="../media/image11.png"/></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8.xml"/><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9.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4.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0.xml"/><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1.xml"/><Relationship Id="rId1" Type="http://schemas.openxmlformats.org/officeDocument/2006/relationships/slideLayout" Target="../slideLayouts/slideLayout14.xml"/><Relationship Id="rId4" Type="http://schemas.openxmlformats.org/officeDocument/2006/relationships/image" Target="../media/image12.png"/></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2.xml"/><Relationship Id="rId1" Type="http://schemas.openxmlformats.org/officeDocument/2006/relationships/slideLayout" Target="../slideLayouts/slideLayout14.xml"/><Relationship Id="rId4" Type="http://schemas.openxmlformats.org/officeDocument/2006/relationships/image" Target="../media/image13.png"/></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3.xml"/><Relationship Id="rId1" Type="http://schemas.openxmlformats.org/officeDocument/2006/relationships/slideLayout" Target="../slideLayouts/slideLayout14.xml"/><Relationship Id="rId5" Type="http://schemas.openxmlformats.org/officeDocument/2006/relationships/image" Target="../media/image15.png"/><Relationship Id="rId4" Type="http://schemas.openxmlformats.org/officeDocument/2006/relationships/image" Target="../media/image14.png"/></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4.xml"/><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5.xml"/><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6.xml"/><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7.xml"/><Relationship Id="rId1" Type="http://schemas.openxmlformats.org/officeDocument/2006/relationships/slideLayout" Target="../slideLayouts/slideLayout14.xml"/><Relationship Id="rId4" Type="http://schemas.openxmlformats.org/officeDocument/2006/relationships/image" Target="../media/image16.png"/></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8.xml"/><Relationship Id="rId1" Type="http://schemas.openxmlformats.org/officeDocument/2006/relationships/slideLayout" Target="../slideLayouts/slideLayout14.xml"/><Relationship Id="rId4" Type="http://schemas.openxmlformats.org/officeDocument/2006/relationships/image" Target="../media/image17.png"/></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9.xml"/><Relationship Id="rId1" Type="http://schemas.openxmlformats.org/officeDocument/2006/relationships/slideLayout" Target="../slideLayouts/slideLayout14.xml"/><Relationship Id="rId4" Type="http://schemas.openxmlformats.org/officeDocument/2006/relationships/image" Target="../media/image18.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4.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pic>
        <p:nvPicPr>
          <p:cNvPr id="104" name="Google Shape;104;p25" descr="White cloud in front of dark blue star-filled sky"/>
          <p:cNvPicPr preferRelativeResize="0"/>
          <p:nvPr/>
        </p:nvPicPr>
        <p:blipFill rotWithShape="1">
          <a:blip r:embed="rId3">
            <a:alphaModFix/>
          </a:blip>
          <a:srcRect r="1719" b="17067"/>
          <a:stretch/>
        </p:blipFill>
        <p:spPr>
          <a:xfrm>
            <a:off x="0" y="0"/>
            <a:ext cx="9144001" cy="5143500"/>
          </a:xfrm>
          <a:prstGeom prst="rect">
            <a:avLst/>
          </a:prstGeom>
          <a:noFill/>
          <a:ln>
            <a:noFill/>
          </a:ln>
        </p:spPr>
      </p:pic>
      <p:sp>
        <p:nvSpPr>
          <p:cNvPr id="105" name="Google Shape;105;p25"/>
          <p:cNvSpPr txBox="1"/>
          <p:nvPr/>
        </p:nvSpPr>
        <p:spPr>
          <a:xfrm>
            <a:off x="510450" y="1017899"/>
            <a:ext cx="8123100" cy="3017141"/>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3600" b="1" i="1" dirty="0">
                <a:solidFill>
                  <a:srgbClr val="38761D"/>
                </a:solidFill>
                <a:latin typeface="Proxima Nova"/>
                <a:ea typeface="Proxima Nova"/>
                <a:cs typeface="Proxima Nova"/>
                <a:sym typeface="Proxima Nova"/>
              </a:rPr>
              <a:t>OMO</a:t>
            </a:r>
            <a:endParaRPr sz="3600" b="1" i="1" dirty="0">
              <a:solidFill>
                <a:srgbClr val="38761D"/>
              </a:solidFill>
              <a:latin typeface="Proxima Nova"/>
              <a:ea typeface="Proxima Nova"/>
              <a:cs typeface="Proxima Nova"/>
              <a:sym typeface="Proxima Nova"/>
            </a:endParaRPr>
          </a:p>
          <a:p>
            <a:pPr marL="0" lvl="0" indent="0" algn="l" rtl="0">
              <a:lnSpc>
                <a:spcPct val="115000"/>
              </a:lnSpc>
              <a:spcBef>
                <a:spcPts val="0"/>
              </a:spcBef>
              <a:spcAft>
                <a:spcPts val="0"/>
              </a:spcAft>
              <a:buNone/>
            </a:pPr>
            <a:r>
              <a:rPr lang="en" sz="2400" b="1" i="1" dirty="0">
                <a:solidFill>
                  <a:srgbClr val="38761D"/>
                </a:solidFill>
                <a:latin typeface="Proxima Nova"/>
                <a:ea typeface="Proxima Nova"/>
                <a:cs typeface="Proxima Nova"/>
                <a:sym typeface="Proxima Nova"/>
              </a:rPr>
              <a:t>6 - Behavioral Design Patterns</a:t>
            </a:r>
            <a:r>
              <a:rPr lang="cs-CZ" sz="2400" b="1" i="1" dirty="0">
                <a:solidFill>
                  <a:srgbClr val="38761D"/>
                </a:solidFill>
                <a:latin typeface="Proxima Nova"/>
                <a:ea typeface="Proxima Nova"/>
                <a:cs typeface="Proxima Nova"/>
                <a:sym typeface="Proxima Nova"/>
              </a:rPr>
              <a:t>, datové struktury a </a:t>
            </a:r>
            <a:r>
              <a:rPr lang="cs-CZ" sz="2400" b="1" i="1" dirty="0" err="1">
                <a:solidFill>
                  <a:srgbClr val="38761D"/>
                </a:solidFill>
                <a:latin typeface="Proxima Nova"/>
                <a:ea typeface="Proxima Nova"/>
                <a:cs typeface="Proxima Nova"/>
                <a:sym typeface="Proxima Nova"/>
              </a:rPr>
              <a:t>patterny</a:t>
            </a:r>
            <a:endParaRPr sz="950" dirty="0">
              <a:latin typeface="Verdana"/>
              <a:ea typeface="Verdana"/>
              <a:cs typeface="Verdana"/>
              <a:sym typeface="Verdana"/>
            </a:endParaRPr>
          </a:p>
          <a:p>
            <a:pPr marL="952500" lvl="0" indent="-288925" algn="just" rtl="0">
              <a:lnSpc>
                <a:spcPct val="150000"/>
              </a:lnSpc>
              <a:spcBef>
                <a:spcPts val="0"/>
              </a:spcBef>
              <a:spcAft>
                <a:spcPts val="0"/>
              </a:spcAft>
              <a:buClr>
                <a:srgbClr val="008000"/>
              </a:buClr>
              <a:buSzPts val="950"/>
              <a:buFont typeface="Verdana"/>
              <a:buChar char="■"/>
            </a:pPr>
            <a:r>
              <a:rPr lang="en" sz="950" dirty="0">
                <a:solidFill>
                  <a:srgbClr val="008000"/>
                </a:solidFill>
                <a:latin typeface="Verdana"/>
                <a:ea typeface="Verdana"/>
                <a:cs typeface="Verdana"/>
                <a:sym typeface="Verdana"/>
              </a:rPr>
              <a:t>Iterator</a:t>
            </a:r>
            <a:endParaRPr sz="950" dirty="0">
              <a:solidFill>
                <a:srgbClr val="008000"/>
              </a:solidFill>
              <a:latin typeface="Verdana"/>
              <a:ea typeface="Verdana"/>
              <a:cs typeface="Verdana"/>
              <a:sym typeface="Verdana"/>
            </a:endParaRPr>
          </a:p>
          <a:p>
            <a:pPr marL="952500" lvl="0" indent="-288925" algn="just" rtl="0">
              <a:lnSpc>
                <a:spcPct val="150000"/>
              </a:lnSpc>
              <a:spcBef>
                <a:spcPts val="0"/>
              </a:spcBef>
              <a:spcAft>
                <a:spcPts val="0"/>
              </a:spcAft>
              <a:buClr>
                <a:srgbClr val="008000"/>
              </a:buClr>
              <a:buSzPts val="950"/>
              <a:buFont typeface="Verdana"/>
              <a:buChar char="■"/>
            </a:pPr>
            <a:r>
              <a:rPr lang="en" sz="950" dirty="0">
                <a:solidFill>
                  <a:srgbClr val="008000"/>
                </a:solidFill>
                <a:latin typeface="Verdana"/>
                <a:ea typeface="Verdana"/>
                <a:cs typeface="Verdana"/>
                <a:sym typeface="Verdana"/>
              </a:rPr>
              <a:t>Chain of responsibility</a:t>
            </a:r>
            <a:endParaRPr sz="950" dirty="0">
              <a:solidFill>
                <a:srgbClr val="008000"/>
              </a:solidFill>
              <a:latin typeface="Verdana"/>
              <a:ea typeface="Verdana"/>
              <a:cs typeface="Verdana"/>
              <a:sym typeface="Verdana"/>
            </a:endParaRPr>
          </a:p>
          <a:p>
            <a:pPr marL="952500" lvl="0" indent="-288925" algn="just" rtl="0">
              <a:lnSpc>
                <a:spcPct val="150000"/>
              </a:lnSpc>
              <a:spcBef>
                <a:spcPts val="0"/>
              </a:spcBef>
              <a:spcAft>
                <a:spcPts val="0"/>
              </a:spcAft>
              <a:buClr>
                <a:srgbClr val="008000"/>
              </a:buClr>
              <a:buSzPts val="950"/>
              <a:buFont typeface="Verdana"/>
              <a:buChar char="■"/>
            </a:pPr>
            <a:r>
              <a:rPr lang="en" sz="950" dirty="0">
                <a:solidFill>
                  <a:srgbClr val="008000"/>
                </a:solidFill>
                <a:latin typeface="Verdana"/>
                <a:ea typeface="Verdana"/>
                <a:cs typeface="Verdana"/>
                <a:sym typeface="Verdana"/>
              </a:rPr>
              <a:t>Strategy</a:t>
            </a:r>
            <a:endParaRPr sz="950" dirty="0">
              <a:solidFill>
                <a:srgbClr val="008000"/>
              </a:solidFill>
              <a:latin typeface="Verdana"/>
              <a:ea typeface="Verdana"/>
              <a:cs typeface="Verdana"/>
              <a:sym typeface="Verdana"/>
            </a:endParaRPr>
          </a:p>
          <a:p>
            <a:pPr marL="952500" lvl="0" indent="-288925" algn="just" rtl="0">
              <a:lnSpc>
                <a:spcPct val="150000"/>
              </a:lnSpc>
              <a:spcBef>
                <a:spcPts val="0"/>
              </a:spcBef>
              <a:spcAft>
                <a:spcPts val="0"/>
              </a:spcAft>
              <a:buClr>
                <a:srgbClr val="008000"/>
              </a:buClr>
              <a:buSzPts val="950"/>
              <a:buFont typeface="Verdana"/>
              <a:buChar char="■"/>
            </a:pPr>
            <a:r>
              <a:rPr lang="en" sz="950" dirty="0">
                <a:solidFill>
                  <a:srgbClr val="008000"/>
                </a:solidFill>
                <a:latin typeface="Verdana"/>
                <a:ea typeface="Verdana"/>
                <a:cs typeface="Verdana"/>
                <a:sym typeface="Verdana"/>
              </a:rPr>
              <a:t>Visitor</a:t>
            </a:r>
            <a:endParaRPr sz="950" dirty="0">
              <a:solidFill>
                <a:srgbClr val="008000"/>
              </a:solidFill>
              <a:latin typeface="Verdana"/>
              <a:ea typeface="Verdana"/>
              <a:cs typeface="Verdana"/>
              <a:sym typeface="Verdana"/>
            </a:endParaRPr>
          </a:p>
          <a:p>
            <a:pPr marL="952500" lvl="0" indent="-288925" algn="just" rtl="0">
              <a:lnSpc>
                <a:spcPct val="150000"/>
              </a:lnSpc>
              <a:spcBef>
                <a:spcPts val="0"/>
              </a:spcBef>
              <a:spcAft>
                <a:spcPts val="0"/>
              </a:spcAft>
              <a:buClr>
                <a:srgbClr val="008000"/>
              </a:buClr>
              <a:buSzPts val="950"/>
              <a:buFont typeface="Verdana"/>
              <a:buChar char="■"/>
            </a:pPr>
            <a:r>
              <a:rPr lang="en" sz="950" dirty="0">
                <a:solidFill>
                  <a:srgbClr val="008000"/>
                </a:solidFill>
                <a:latin typeface="Verdana"/>
                <a:ea typeface="Verdana"/>
                <a:cs typeface="Verdana"/>
                <a:sym typeface="Verdana"/>
              </a:rPr>
              <a:t>Observer</a:t>
            </a:r>
            <a:endParaRPr sz="950" dirty="0">
              <a:solidFill>
                <a:srgbClr val="008000"/>
              </a:solidFill>
              <a:latin typeface="Verdana"/>
              <a:ea typeface="Verdana"/>
              <a:cs typeface="Verdana"/>
              <a:sym typeface="Verdana"/>
            </a:endParaRPr>
          </a:p>
          <a:p>
            <a:pPr marL="952500" lvl="0" indent="-288925" algn="just" rtl="0">
              <a:lnSpc>
                <a:spcPct val="150000"/>
              </a:lnSpc>
              <a:spcBef>
                <a:spcPts val="0"/>
              </a:spcBef>
              <a:spcAft>
                <a:spcPts val="0"/>
              </a:spcAft>
              <a:buClr>
                <a:srgbClr val="008000"/>
              </a:buClr>
              <a:buSzPts val="950"/>
              <a:buFont typeface="Verdana"/>
              <a:buChar char="■"/>
            </a:pPr>
            <a:r>
              <a:rPr lang="en" sz="950" dirty="0">
                <a:solidFill>
                  <a:srgbClr val="008000"/>
                </a:solidFill>
                <a:latin typeface="Verdana"/>
                <a:ea typeface="Verdana"/>
                <a:cs typeface="Verdana"/>
                <a:sym typeface="Verdana"/>
              </a:rPr>
              <a:t>State</a:t>
            </a:r>
            <a:endParaRPr sz="950" dirty="0">
              <a:solidFill>
                <a:srgbClr val="008000"/>
              </a:solidFill>
              <a:latin typeface="Verdana"/>
              <a:ea typeface="Verdana"/>
              <a:cs typeface="Verdana"/>
              <a:sym typeface="Verdana"/>
            </a:endParaRPr>
          </a:p>
          <a:p>
            <a:pPr marL="952500" lvl="0" indent="-288925" algn="just" rtl="0">
              <a:lnSpc>
                <a:spcPct val="150000"/>
              </a:lnSpc>
              <a:spcBef>
                <a:spcPts val="0"/>
              </a:spcBef>
              <a:spcAft>
                <a:spcPts val="0"/>
              </a:spcAft>
              <a:buClr>
                <a:srgbClr val="008000"/>
              </a:buClr>
              <a:buSzPts val="950"/>
              <a:buFont typeface="Verdana"/>
              <a:buChar char="■"/>
            </a:pPr>
            <a:r>
              <a:rPr lang="en" sz="950" dirty="0">
                <a:solidFill>
                  <a:srgbClr val="008000"/>
                </a:solidFill>
                <a:latin typeface="Verdana"/>
                <a:ea typeface="Verdana"/>
                <a:cs typeface="Verdana"/>
                <a:sym typeface="Verdana"/>
              </a:rPr>
              <a:t>Memento</a:t>
            </a:r>
            <a:endParaRPr lang="cs-CZ" sz="950" dirty="0">
              <a:solidFill>
                <a:srgbClr val="008000"/>
              </a:solidFill>
              <a:latin typeface="Verdana"/>
              <a:ea typeface="Verdana"/>
              <a:cs typeface="Verdana"/>
              <a:sym typeface="Verdana"/>
            </a:endParaRPr>
          </a:p>
          <a:p>
            <a:pPr marL="952500" lvl="0" indent="-288925" algn="just">
              <a:lnSpc>
                <a:spcPct val="150000"/>
              </a:lnSpc>
              <a:buClr>
                <a:srgbClr val="008000"/>
              </a:buClr>
              <a:buSzPts val="950"/>
              <a:buFont typeface="Verdana"/>
              <a:buChar char="■"/>
            </a:pPr>
            <a:r>
              <a:rPr lang="en-US" sz="950" dirty="0">
                <a:solidFill>
                  <a:srgbClr val="008000"/>
                </a:solidFill>
                <a:latin typeface="Verdana"/>
                <a:ea typeface="Verdana"/>
                <a:cs typeface="Verdana"/>
                <a:sym typeface="Verdana"/>
              </a:rPr>
              <a:t>Lazy Initialization</a:t>
            </a:r>
          </a:p>
          <a:p>
            <a:pPr marL="952500" lvl="0" indent="-288925" algn="just">
              <a:lnSpc>
                <a:spcPct val="150000"/>
              </a:lnSpc>
              <a:buClr>
                <a:srgbClr val="008000"/>
              </a:buClr>
              <a:buSzPts val="950"/>
              <a:buFont typeface="Verdana"/>
              <a:buChar char="■"/>
            </a:pPr>
            <a:r>
              <a:rPr lang="en-US" sz="950" dirty="0">
                <a:solidFill>
                  <a:srgbClr val="008000"/>
                </a:solidFill>
                <a:latin typeface="Verdana"/>
                <a:ea typeface="Verdana"/>
                <a:cs typeface="Verdana"/>
                <a:sym typeface="Verdana"/>
              </a:rPr>
              <a:t>Object pool</a:t>
            </a:r>
          </a:p>
          <a:p>
            <a:pPr marL="952500" lvl="0" indent="-288925" algn="just">
              <a:lnSpc>
                <a:spcPct val="150000"/>
              </a:lnSpc>
              <a:buClr>
                <a:srgbClr val="008000"/>
              </a:buClr>
              <a:buSzPts val="950"/>
              <a:buFont typeface="Verdana"/>
              <a:buChar char="■"/>
            </a:pPr>
            <a:r>
              <a:rPr lang="en-US" sz="950" dirty="0">
                <a:solidFill>
                  <a:srgbClr val="008000"/>
                </a:solidFill>
                <a:latin typeface="Verdana"/>
                <a:ea typeface="Verdana"/>
                <a:cs typeface="Verdana"/>
                <a:sym typeface="Verdana"/>
              </a:rPr>
              <a:t>Cache</a:t>
            </a:r>
          </a:p>
          <a:p>
            <a:pPr marL="663575" lvl="0" algn="just" rtl="0">
              <a:lnSpc>
                <a:spcPct val="150000"/>
              </a:lnSpc>
              <a:spcBef>
                <a:spcPts val="0"/>
              </a:spcBef>
              <a:spcAft>
                <a:spcPts val="0"/>
              </a:spcAft>
              <a:buClr>
                <a:srgbClr val="008000"/>
              </a:buClr>
              <a:buSzPts val="950"/>
            </a:pPr>
            <a:endParaRPr lang="cs-CZ" sz="950" dirty="0">
              <a:solidFill>
                <a:srgbClr val="008000"/>
              </a:solidFill>
              <a:latin typeface="Verdana"/>
              <a:ea typeface="Verdana"/>
              <a:cs typeface="Verdana"/>
              <a:sym typeface="Verdana"/>
            </a:endParaRPr>
          </a:p>
          <a:p>
            <a:pPr marL="663575" lvl="0" algn="just" rtl="0">
              <a:lnSpc>
                <a:spcPct val="150000"/>
              </a:lnSpc>
              <a:spcBef>
                <a:spcPts val="0"/>
              </a:spcBef>
              <a:spcAft>
                <a:spcPts val="0"/>
              </a:spcAft>
              <a:buClr>
                <a:srgbClr val="008000"/>
              </a:buClr>
              <a:buSzPts val="950"/>
            </a:pPr>
            <a:endParaRPr sz="950" dirty="0">
              <a:solidFill>
                <a:srgbClr val="008000"/>
              </a:solidFill>
              <a:latin typeface="Verdana"/>
              <a:ea typeface="Verdana"/>
              <a:cs typeface="Verdana"/>
              <a:sym typeface="Verdana"/>
            </a:endParaRPr>
          </a:p>
        </p:txBody>
      </p:sp>
      <p:cxnSp>
        <p:nvCxnSpPr>
          <p:cNvPr id="107" name="Google Shape;107;p25"/>
          <p:cNvCxnSpPr/>
          <p:nvPr/>
        </p:nvCxnSpPr>
        <p:spPr>
          <a:xfrm>
            <a:off x="696875" y="4121725"/>
            <a:ext cx="620700" cy="0"/>
          </a:xfrm>
          <a:prstGeom prst="straightConnector1">
            <a:avLst/>
          </a:prstGeom>
          <a:noFill/>
          <a:ln w="19050" cap="flat" cmpd="sng">
            <a:solidFill>
              <a:srgbClr val="FFFFFF"/>
            </a:solidFill>
            <a:prstDash val="solid"/>
            <a:round/>
            <a:headEnd type="none" w="med" len="med"/>
            <a:tailEnd type="none" w="med" len="med"/>
          </a:ln>
        </p:spPr>
      </p:cxnSp>
      <p:sp>
        <p:nvSpPr>
          <p:cNvPr id="108" name="Google Shape;108;p2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a:t>
            </a:fld>
            <a:endParaRPr/>
          </a:p>
        </p:txBody>
      </p:sp>
      <p:sp>
        <p:nvSpPr>
          <p:cNvPr id="7" name="Google Shape;106;p25">
            <a:extLst>
              <a:ext uri="{FF2B5EF4-FFF2-40B4-BE49-F238E27FC236}">
                <a16:creationId xmlns:a16="http://schemas.microsoft.com/office/drawing/2014/main" id="{EF7288E0-6BD9-46A2-BA1E-EE5E98925B5C}"/>
              </a:ext>
            </a:extLst>
          </p:cNvPr>
          <p:cNvSpPr txBox="1"/>
          <p:nvPr/>
        </p:nvSpPr>
        <p:spPr>
          <a:xfrm>
            <a:off x="623708" y="4317613"/>
            <a:ext cx="8123100" cy="630000"/>
          </a:xfrm>
          <a:prstGeom prst="rect">
            <a:avLst/>
          </a:prstGeom>
          <a:noFill/>
          <a:ln>
            <a:noFill/>
          </a:ln>
        </p:spPr>
        <p:txBody>
          <a:bodyPr spcFirstLastPara="1" wrap="square" lIns="91425" tIns="91425" rIns="91425" bIns="91425" anchor="t" anchorCtr="0">
            <a:noAutofit/>
          </a:bodyPr>
          <a:lstStyle/>
          <a:p>
            <a:pPr lvl="0"/>
            <a:r>
              <a:rPr lang="en-US" sz="1100" dirty="0" err="1">
                <a:solidFill>
                  <a:srgbClr val="FFFFFF"/>
                </a:solidFill>
                <a:latin typeface="Proxima Nova"/>
                <a:ea typeface="Proxima Nova"/>
                <a:cs typeface="Proxima Nova"/>
                <a:sym typeface="Proxima Nova"/>
              </a:rPr>
              <a:t>Vyučující</a:t>
            </a:r>
            <a:r>
              <a:rPr lang="en-US" sz="1100" dirty="0">
                <a:solidFill>
                  <a:srgbClr val="FFFFFF"/>
                </a:solidFill>
                <a:latin typeface="Proxima Nova"/>
                <a:ea typeface="Proxima Nova"/>
                <a:cs typeface="Proxima Nova"/>
                <a:sym typeface="Proxima Nova"/>
              </a:rPr>
              <a:t> Mgr. Radim </a:t>
            </a:r>
            <a:r>
              <a:rPr lang="en-US" sz="1100" dirty="0" err="1">
                <a:solidFill>
                  <a:srgbClr val="FFFFFF"/>
                </a:solidFill>
                <a:latin typeface="Proxima Nova"/>
                <a:ea typeface="Proxima Nova"/>
                <a:cs typeface="Proxima Nova"/>
                <a:sym typeface="Proxima Nova"/>
              </a:rPr>
              <a:t>Krupička</a:t>
            </a:r>
            <a:r>
              <a:rPr lang="en-US" sz="1100" dirty="0">
                <a:solidFill>
                  <a:srgbClr val="FFFFFF"/>
                </a:solidFill>
                <a:latin typeface="Proxima Nova"/>
                <a:ea typeface="Proxima Nova"/>
                <a:cs typeface="Proxima Nova"/>
                <a:sym typeface="Proxima Nova"/>
              </a:rPr>
              <a:t>, PhD.</a:t>
            </a:r>
          </a:p>
          <a:p>
            <a:pPr lvl="0"/>
            <a:r>
              <a:rPr lang="en-US" sz="1100" dirty="0" err="1">
                <a:solidFill>
                  <a:srgbClr val="FFFFFF"/>
                </a:solidFill>
                <a:latin typeface="Proxima Nova"/>
                <a:ea typeface="Proxima Nova"/>
                <a:cs typeface="Proxima Nova"/>
                <a:sym typeface="Proxima Nova"/>
              </a:rPr>
              <a:t>Převzato</a:t>
            </a:r>
            <a:r>
              <a:rPr lang="en-US" sz="1100" dirty="0">
                <a:solidFill>
                  <a:srgbClr val="FFFFFF"/>
                </a:solidFill>
                <a:latin typeface="Proxima Nova"/>
                <a:ea typeface="Proxima Nova"/>
                <a:cs typeface="Proxima Nova"/>
                <a:sym typeface="Proxima Nova"/>
              </a:rPr>
              <a:t> od Ing. David </a:t>
            </a:r>
            <a:r>
              <a:rPr lang="en-US" sz="1100" dirty="0" err="1">
                <a:solidFill>
                  <a:srgbClr val="FFFFFF"/>
                </a:solidFill>
                <a:latin typeface="Proxima Nova"/>
                <a:ea typeface="Proxima Nova"/>
                <a:cs typeface="Proxima Nova"/>
                <a:sym typeface="Proxima Nova"/>
              </a:rPr>
              <a:t>Kadleček</a:t>
            </a:r>
            <a:r>
              <a:rPr lang="en-US" sz="1100" dirty="0">
                <a:solidFill>
                  <a:srgbClr val="FFFFFF"/>
                </a:solidFill>
                <a:latin typeface="Proxima Nova"/>
                <a:ea typeface="Proxima Nova"/>
                <a:cs typeface="Proxima Nova"/>
                <a:sym typeface="Proxima Nova"/>
              </a:rPr>
              <a:t>, PhD.</a:t>
            </a:r>
          </a:p>
          <a:p>
            <a:pPr marL="0" lvl="0" indent="0" algn="l" rtl="0">
              <a:spcBef>
                <a:spcPts val="0"/>
              </a:spcBef>
              <a:spcAft>
                <a:spcPts val="0"/>
              </a:spcAft>
              <a:buNone/>
            </a:pPr>
            <a:endParaRPr sz="1100" i="1" dirty="0">
              <a:solidFill>
                <a:schemeClr val="lt1"/>
              </a:solidFill>
              <a:latin typeface="Proxima Nova"/>
              <a:ea typeface="Proxima Nova"/>
              <a:cs typeface="Proxima Nova"/>
              <a:sym typeface="Proxima Nova"/>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pic>
        <p:nvPicPr>
          <p:cNvPr id="200" name="Google Shape;200;p34" descr="daum_equation_1503725646551.png"/>
          <p:cNvPicPr preferRelativeResize="0"/>
          <p:nvPr/>
        </p:nvPicPr>
        <p:blipFill>
          <a:blip r:embed="rId3">
            <a:alphaModFix/>
          </a:blip>
          <a:stretch>
            <a:fillRect/>
          </a:stretch>
        </p:blipFill>
        <p:spPr>
          <a:xfrm rot="10800000">
            <a:off x="148116" y="4991100"/>
            <a:ext cx="4284" cy="875"/>
          </a:xfrm>
          <a:prstGeom prst="rect">
            <a:avLst/>
          </a:prstGeom>
          <a:noFill/>
          <a:ln>
            <a:noFill/>
          </a:ln>
        </p:spPr>
      </p:pic>
      <p:pic>
        <p:nvPicPr>
          <p:cNvPr id="201" name="Google Shape;201;p34" descr="daum_equation_1503725646551.png"/>
          <p:cNvPicPr preferRelativeResize="0"/>
          <p:nvPr/>
        </p:nvPicPr>
        <p:blipFill>
          <a:blip r:embed="rId3">
            <a:alphaModFix/>
          </a:blip>
          <a:stretch>
            <a:fillRect/>
          </a:stretch>
        </p:blipFill>
        <p:spPr>
          <a:xfrm rot="10800000">
            <a:off x="300516" y="4991100"/>
            <a:ext cx="4284" cy="875"/>
          </a:xfrm>
          <a:prstGeom prst="rect">
            <a:avLst/>
          </a:prstGeom>
          <a:noFill/>
          <a:ln>
            <a:noFill/>
          </a:ln>
        </p:spPr>
      </p:pic>
      <p:pic>
        <p:nvPicPr>
          <p:cNvPr id="202" name="Google Shape;202;p34" descr="daum_equation_1503725699601.png"/>
          <p:cNvPicPr preferRelativeResize="0"/>
          <p:nvPr/>
        </p:nvPicPr>
        <p:blipFill>
          <a:blip r:embed="rId3">
            <a:alphaModFix/>
          </a:blip>
          <a:stretch>
            <a:fillRect/>
          </a:stretch>
        </p:blipFill>
        <p:spPr>
          <a:xfrm rot="10800000">
            <a:off x="452916" y="4991100"/>
            <a:ext cx="4284" cy="875"/>
          </a:xfrm>
          <a:prstGeom prst="rect">
            <a:avLst/>
          </a:prstGeom>
          <a:noFill/>
          <a:ln>
            <a:noFill/>
          </a:ln>
        </p:spPr>
      </p:pic>
      <p:sp>
        <p:nvSpPr>
          <p:cNvPr id="203" name="Google Shape;203;p34"/>
          <p:cNvSpPr txBox="1"/>
          <p:nvPr/>
        </p:nvSpPr>
        <p:spPr>
          <a:xfrm>
            <a:off x="1769275" y="1012575"/>
            <a:ext cx="7229400" cy="2035200"/>
          </a:xfrm>
          <a:prstGeom prst="rect">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b="1">
                <a:solidFill>
                  <a:srgbClr val="000080"/>
                </a:solidFill>
                <a:latin typeface="Consolas"/>
                <a:ea typeface="Consolas"/>
                <a:cs typeface="Consolas"/>
                <a:sym typeface="Consolas"/>
              </a:rPr>
              <a:t>...</a:t>
            </a:r>
            <a:endParaRPr sz="1200">
              <a:latin typeface="Consolas"/>
              <a:ea typeface="Consolas"/>
              <a:cs typeface="Consolas"/>
              <a:sym typeface="Consolas"/>
            </a:endParaRPr>
          </a:p>
          <a:p>
            <a:pPr marL="0" lvl="0" indent="0" algn="l" rtl="0">
              <a:spcBef>
                <a:spcPts val="0"/>
              </a:spcBef>
              <a:spcAft>
                <a:spcPts val="0"/>
              </a:spcAft>
              <a:buNone/>
            </a:pPr>
            <a:r>
              <a:rPr lang="en" sz="1200">
                <a:latin typeface="Consolas"/>
                <a:ea typeface="Consolas"/>
                <a:cs typeface="Consolas"/>
                <a:sym typeface="Consolas"/>
              </a:rPr>
              <a:t>       </a:t>
            </a:r>
            <a:r>
              <a:rPr lang="en" sz="1200" b="1">
                <a:solidFill>
                  <a:srgbClr val="000080"/>
                </a:solidFill>
                <a:latin typeface="Consolas"/>
                <a:ea typeface="Consolas"/>
                <a:cs typeface="Consolas"/>
                <a:sym typeface="Consolas"/>
              </a:rPr>
              <a:t>while</a:t>
            </a:r>
            <a:r>
              <a:rPr lang="en" sz="1200">
                <a:latin typeface="Consolas"/>
                <a:ea typeface="Consolas"/>
                <a:cs typeface="Consolas"/>
                <a:sym typeface="Consolas"/>
              </a:rPr>
              <a:t>( !</a:t>
            </a:r>
            <a:r>
              <a:rPr lang="en" sz="1200" b="1">
                <a:solidFill>
                  <a:srgbClr val="660E7A"/>
                </a:solidFill>
                <a:latin typeface="Consolas"/>
                <a:ea typeface="Consolas"/>
                <a:cs typeface="Consolas"/>
                <a:sym typeface="Consolas"/>
              </a:rPr>
              <a:t>iteratorStack</a:t>
            </a:r>
            <a:r>
              <a:rPr lang="en" sz="1200">
                <a:latin typeface="Consolas"/>
                <a:ea typeface="Consolas"/>
                <a:cs typeface="Consolas"/>
                <a:sym typeface="Consolas"/>
              </a:rPr>
              <a:t>.peek().isVisited() ){</a:t>
            </a:r>
            <a:endParaRPr sz="1200">
              <a:latin typeface="Consolas"/>
              <a:ea typeface="Consolas"/>
              <a:cs typeface="Consolas"/>
              <a:sym typeface="Consolas"/>
            </a:endParaRPr>
          </a:p>
          <a:p>
            <a:pPr marL="0" lvl="0" indent="0" algn="l" rtl="0">
              <a:spcBef>
                <a:spcPts val="0"/>
              </a:spcBef>
              <a:spcAft>
                <a:spcPts val="0"/>
              </a:spcAft>
              <a:buNone/>
            </a:pPr>
            <a:r>
              <a:rPr lang="en" sz="1200">
                <a:latin typeface="Consolas"/>
                <a:ea typeface="Consolas"/>
                <a:cs typeface="Consolas"/>
                <a:sym typeface="Consolas"/>
              </a:rPr>
              <a:t>           BTreeNode&lt;</a:t>
            </a:r>
            <a:r>
              <a:rPr lang="en" sz="1200">
                <a:solidFill>
                  <a:srgbClr val="20999D"/>
                </a:solidFill>
                <a:latin typeface="Consolas"/>
                <a:ea typeface="Consolas"/>
                <a:cs typeface="Consolas"/>
                <a:sym typeface="Consolas"/>
              </a:rPr>
              <a:t>T</a:t>
            </a:r>
            <a:r>
              <a:rPr lang="en" sz="1200">
                <a:latin typeface="Consolas"/>
                <a:ea typeface="Consolas"/>
                <a:cs typeface="Consolas"/>
                <a:sym typeface="Consolas"/>
              </a:rPr>
              <a:t>&gt; curNode = </a:t>
            </a:r>
            <a:r>
              <a:rPr lang="en" sz="1200" b="1">
                <a:solidFill>
                  <a:srgbClr val="660E7A"/>
                </a:solidFill>
                <a:latin typeface="Consolas"/>
                <a:ea typeface="Consolas"/>
                <a:cs typeface="Consolas"/>
                <a:sym typeface="Consolas"/>
              </a:rPr>
              <a:t>iteratorStack</a:t>
            </a:r>
            <a:r>
              <a:rPr lang="en" sz="1200">
                <a:latin typeface="Consolas"/>
                <a:ea typeface="Consolas"/>
                <a:cs typeface="Consolas"/>
                <a:sym typeface="Consolas"/>
              </a:rPr>
              <a:t>.pop().getNode();</a:t>
            </a:r>
            <a:endParaRPr sz="1200">
              <a:latin typeface="Consolas"/>
              <a:ea typeface="Consolas"/>
              <a:cs typeface="Consolas"/>
              <a:sym typeface="Consolas"/>
            </a:endParaRPr>
          </a:p>
          <a:p>
            <a:pPr marL="0" lvl="0" indent="0" algn="l" rtl="0">
              <a:spcBef>
                <a:spcPts val="0"/>
              </a:spcBef>
              <a:spcAft>
                <a:spcPts val="0"/>
              </a:spcAft>
              <a:buNone/>
            </a:pPr>
            <a:r>
              <a:rPr lang="en" sz="1200">
                <a:latin typeface="Consolas"/>
                <a:ea typeface="Consolas"/>
                <a:cs typeface="Consolas"/>
                <a:sym typeface="Consolas"/>
              </a:rPr>
              <a:t>       </a:t>
            </a:r>
            <a:r>
              <a:rPr lang="en" sz="1200" i="1">
                <a:solidFill>
                  <a:srgbClr val="808080"/>
                </a:solidFill>
                <a:latin typeface="Consolas"/>
                <a:ea typeface="Consolas"/>
                <a:cs typeface="Consolas"/>
                <a:sym typeface="Consolas"/>
              </a:rPr>
              <a:t>// If right child is present, push it on the stack as not-visited.</a:t>
            </a:r>
            <a:endParaRPr sz="1200" i="1">
              <a:solidFill>
                <a:srgbClr val="808080"/>
              </a:solidFill>
              <a:latin typeface="Consolas"/>
              <a:ea typeface="Consolas"/>
              <a:cs typeface="Consolas"/>
              <a:sym typeface="Consolas"/>
            </a:endParaRPr>
          </a:p>
          <a:p>
            <a:pPr marL="0" lvl="0" indent="0" algn="l" rtl="0">
              <a:spcBef>
                <a:spcPts val="0"/>
              </a:spcBef>
              <a:spcAft>
                <a:spcPts val="0"/>
              </a:spcAft>
              <a:buNone/>
            </a:pPr>
            <a:r>
              <a:rPr lang="en" sz="1200" i="1">
                <a:solidFill>
                  <a:srgbClr val="808080"/>
                </a:solidFill>
                <a:latin typeface="Consolas"/>
                <a:ea typeface="Consolas"/>
                <a:cs typeface="Consolas"/>
                <a:sym typeface="Consolas"/>
              </a:rPr>
              <a:t>           </a:t>
            </a:r>
            <a:r>
              <a:rPr lang="en" sz="1200" b="1">
                <a:solidFill>
                  <a:srgbClr val="000080"/>
                </a:solidFill>
                <a:latin typeface="Consolas"/>
                <a:ea typeface="Consolas"/>
                <a:cs typeface="Consolas"/>
                <a:sym typeface="Consolas"/>
              </a:rPr>
              <a:t>if</a:t>
            </a:r>
            <a:r>
              <a:rPr lang="en" sz="1200">
                <a:latin typeface="Consolas"/>
                <a:ea typeface="Consolas"/>
                <a:cs typeface="Consolas"/>
                <a:sym typeface="Consolas"/>
              </a:rPr>
              <a:t>( curNode.getRight() != </a:t>
            </a:r>
            <a:r>
              <a:rPr lang="en" sz="1200" b="1">
                <a:solidFill>
                  <a:srgbClr val="000080"/>
                </a:solidFill>
                <a:latin typeface="Consolas"/>
                <a:ea typeface="Consolas"/>
                <a:cs typeface="Consolas"/>
                <a:sym typeface="Consolas"/>
              </a:rPr>
              <a:t>null </a:t>
            </a:r>
            <a:r>
              <a:rPr lang="en" sz="1200">
                <a:latin typeface="Consolas"/>
                <a:ea typeface="Consolas"/>
                <a:cs typeface="Consolas"/>
                <a:sym typeface="Consolas"/>
              </a:rPr>
              <a:t>)</a:t>
            </a:r>
            <a:endParaRPr sz="1200">
              <a:latin typeface="Consolas"/>
              <a:ea typeface="Consolas"/>
              <a:cs typeface="Consolas"/>
              <a:sym typeface="Consolas"/>
            </a:endParaRPr>
          </a:p>
          <a:p>
            <a:pPr marL="0" lvl="0" indent="0" algn="l" rtl="0">
              <a:spcBef>
                <a:spcPts val="0"/>
              </a:spcBef>
              <a:spcAft>
                <a:spcPts val="0"/>
              </a:spcAft>
              <a:buNone/>
            </a:pPr>
            <a:r>
              <a:rPr lang="en" sz="1200">
                <a:latin typeface="Consolas"/>
                <a:ea typeface="Consolas"/>
                <a:cs typeface="Consolas"/>
                <a:sym typeface="Consolas"/>
              </a:rPr>
              <a:t>               </a:t>
            </a:r>
            <a:r>
              <a:rPr lang="en" sz="1200" b="1">
                <a:solidFill>
                  <a:srgbClr val="660E7A"/>
                </a:solidFill>
                <a:latin typeface="Consolas"/>
                <a:ea typeface="Consolas"/>
                <a:cs typeface="Consolas"/>
                <a:sym typeface="Consolas"/>
              </a:rPr>
              <a:t>iteratorStack</a:t>
            </a:r>
            <a:r>
              <a:rPr lang="en" sz="1200">
                <a:latin typeface="Consolas"/>
                <a:ea typeface="Consolas"/>
                <a:cs typeface="Consolas"/>
                <a:sym typeface="Consolas"/>
              </a:rPr>
              <a:t>.push( </a:t>
            </a:r>
            <a:r>
              <a:rPr lang="en" sz="1200" b="1">
                <a:solidFill>
                  <a:srgbClr val="000080"/>
                </a:solidFill>
                <a:latin typeface="Consolas"/>
                <a:ea typeface="Consolas"/>
                <a:cs typeface="Consolas"/>
                <a:sym typeface="Consolas"/>
              </a:rPr>
              <a:t>new </a:t>
            </a:r>
            <a:r>
              <a:rPr lang="en" sz="1200">
                <a:latin typeface="Consolas"/>
                <a:ea typeface="Consolas"/>
                <a:cs typeface="Consolas"/>
                <a:sym typeface="Consolas"/>
              </a:rPr>
              <a:t>StackElement&lt;</a:t>
            </a:r>
            <a:r>
              <a:rPr lang="en" sz="1200">
                <a:solidFill>
                  <a:srgbClr val="20999D"/>
                </a:solidFill>
                <a:latin typeface="Consolas"/>
                <a:ea typeface="Consolas"/>
                <a:cs typeface="Consolas"/>
                <a:sym typeface="Consolas"/>
              </a:rPr>
              <a:t>T</a:t>
            </a:r>
            <a:r>
              <a:rPr lang="en" sz="1200">
                <a:latin typeface="Consolas"/>
                <a:ea typeface="Consolas"/>
                <a:cs typeface="Consolas"/>
                <a:sym typeface="Consolas"/>
              </a:rPr>
              <a:t>&gt;(curNode.getRight(), </a:t>
            </a:r>
            <a:r>
              <a:rPr lang="en" sz="1200" b="1">
                <a:solidFill>
                  <a:srgbClr val="000080"/>
                </a:solidFill>
                <a:latin typeface="Consolas"/>
                <a:ea typeface="Consolas"/>
                <a:cs typeface="Consolas"/>
                <a:sym typeface="Consolas"/>
              </a:rPr>
              <a:t>false</a:t>
            </a:r>
            <a:r>
              <a:rPr lang="en" sz="1200">
                <a:latin typeface="Consolas"/>
                <a:ea typeface="Consolas"/>
                <a:cs typeface="Consolas"/>
                <a:sym typeface="Consolas"/>
              </a:rPr>
              <a:t>) );</a:t>
            </a:r>
            <a:endParaRPr sz="1200">
              <a:latin typeface="Consolas"/>
              <a:ea typeface="Consolas"/>
              <a:cs typeface="Consolas"/>
              <a:sym typeface="Consolas"/>
            </a:endParaRPr>
          </a:p>
          <a:p>
            <a:pPr marL="0" lvl="0" indent="0" algn="l" rtl="0">
              <a:spcBef>
                <a:spcPts val="0"/>
              </a:spcBef>
              <a:spcAft>
                <a:spcPts val="0"/>
              </a:spcAft>
              <a:buNone/>
            </a:pPr>
            <a:r>
              <a:rPr lang="en" sz="1200">
                <a:latin typeface="Consolas"/>
                <a:ea typeface="Consolas"/>
                <a:cs typeface="Consolas"/>
                <a:sym typeface="Consolas"/>
              </a:rPr>
              <a:t>           </a:t>
            </a:r>
            <a:r>
              <a:rPr lang="en" sz="1200" b="1">
                <a:solidFill>
                  <a:srgbClr val="000080"/>
                </a:solidFill>
                <a:latin typeface="Consolas"/>
                <a:ea typeface="Consolas"/>
                <a:cs typeface="Consolas"/>
                <a:sym typeface="Consolas"/>
              </a:rPr>
              <a:t>if</a:t>
            </a:r>
            <a:r>
              <a:rPr lang="en" sz="1200">
                <a:latin typeface="Consolas"/>
                <a:ea typeface="Consolas"/>
                <a:cs typeface="Consolas"/>
                <a:sym typeface="Consolas"/>
              </a:rPr>
              <a:t>( curNode.getLeft() != </a:t>
            </a:r>
            <a:r>
              <a:rPr lang="en" sz="1200" b="1">
                <a:solidFill>
                  <a:srgbClr val="000080"/>
                </a:solidFill>
                <a:latin typeface="Consolas"/>
                <a:ea typeface="Consolas"/>
                <a:cs typeface="Consolas"/>
                <a:sym typeface="Consolas"/>
              </a:rPr>
              <a:t>null </a:t>
            </a:r>
            <a:r>
              <a:rPr lang="en" sz="1200">
                <a:latin typeface="Consolas"/>
                <a:ea typeface="Consolas"/>
                <a:cs typeface="Consolas"/>
                <a:sym typeface="Consolas"/>
              </a:rPr>
              <a:t>)</a:t>
            </a:r>
            <a:endParaRPr sz="1200">
              <a:latin typeface="Consolas"/>
              <a:ea typeface="Consolas"/>
              <a:cs typeface="Consolas"/>
              <a:sym typeface="Consolas"/>
            </a:endParaRPr>
          </a:p>
          <a:p>
            <a:pPr marL="0" lvl="0" indent="0" algn="l" rtl="0">
              <a:spcBef>
                <a:spcPts val="0"/>
              </a:spcBef>
              <a:spcAft>
                <a:spcPts val="0"/>
              </a:spcAft>
              <a:buNone/>
            </a:pPr>
            <a:r>
              <a:rPr lang="en" sz="1200">
                <a:latin typeface="Consolas"/>
                <a:ea typeface="Consolas"/>
                <a:cs typeface="Consolas"/>
                <a:sym typeface="Consolas"/>
              </a:rPr>
              <a:t>               </a:t>
            </a:r>
            <a:r>
              <a:rPr lang="en" sz="1200" b="1">
                <a:solidFill>
                  <a:srgbClr val="660E7A"/>
                </a:solidFill>
                <a:latin typeface="Consolas"/>
                <a:ea typeface="Consolas"/>
                <a:cs typeface="Consolas"/>
                <a:sym typeface="Consolas"/>
              </a:rPr>
              <a:t>iteratorStack</a:t>
            </a:r>
            <a:r>
              <a:rPr lang="en" sz="1200">
                <a:latin typeface="Consolas"/>
                <a:ea typeface="Consolas"/>
                <a:cs typeface="Consolas"/>
                <a:sym typeface="Consolas"/>
              </a:rPr>
              <a:t>.push( </a:t>
            </a:r>
            <a:r>
              <a:rPr lang="en" sz="1200" b="1">
                <a:solidFill>
                  <a:srgbClr val="000080"/>
                </a:solidFill>
                <a:latin typeface="Consolas"/>
                <a:ea typeface="Consolas"/>
                <a:cs typeface="Consolas"/>
                <a:sym typeface="Consolas"/>
              </a:rPr>
              <a:t>new </a:t>
            </a:r>
            <a:r>
              <a:rPr lang="en" sz="1200">
                <a:latin typeface="Consolas"/>
                <a:ea typeface="Consolas"/>
                <a:cs typeface="Consolas"/>
                <a:sym typeface="Consolas"/>
              </a:rPr>
              <a:t>StackElement&lt;</a:t>
            </a:r>
            <a:r>
              <a:rPr lang="en" sz="1200">
                <a:solidFill>
                  <a:srgbClr val="20999D"/>
                </a:solidFill>
                <a:latin typeface="Consolas"/>
                <a:ea typeface="Consolas"/>
                <a:cs typeface="Consolas"/>
                <a:sym typeface="Consolas"/>
              </a:rPr>
              <a:t>T</a:t>
            </a:r>
            <a:r>
              <a:rPr lang="en" sz="1200">
                <a:latin typeface="Consolas"/>
                <a:ea typeface="Consolas"/>
                <a:cs typeface="Consolas"/>
                <a:sym typeface="Consolas"/>
              </a:rPr>
              <a:t>&gt;(curNode.getLeft(), </a:t>
            </a:r>
            <a:r>
              <a:rPr lang="en" sz="1200" b="1">
                <a:solidFill>
                  <a:srgbClr val="000080"/>
                </a:solidFill>
                <a:latin typeface="Consolas"/>
                <a:ea typeface="Consolas"/>
                <a:cs typeface="Consolas"/>
                <a:sym typeface="Consolas"/>
              </a:rPr>
              <a:t>false</a:t>
            </a:r>
            <a:r>
              <a:rPr lang="en" sz="1200">
                <a:latin typeface="Consolas"/>
                <a:ea typeface="Consolas"/>
                <a:cs typeface="Consolas"/>
                <a:sym typeface="Consolas"/>
              </a:rPr>
              <a:t>) );</a:t>
            </a:r>
            <a:endParaRPr sz="1200">
              <a:latin typeface="Consolas"/>
              <a:ea typeface="Consolas"/>
              <a:cs typeface="Consolas"/>
              <a:sym typeface="Consolas"/>
            </a:endParaRPr>
          </a:p>
          <a:p>
            <a:pPr marL="0" lvl="0" indent="0" algn="l" rtl="0">
              <a:spcBef>
                <a:spcPts val="0"/>
              </a:spcBef>
              <a:spcAft>
                <a:spcPts val="0"/>
              </a:spcAft>
              <a:buNone/>
            </a:pPr>
            <a:r>
              <a:rPr lang="en" sz="1200">
                <a:latin typeface="Consolas"/>
                <a:ea typeface="Consolas"/>
                <a:cs typeface="Consolas"/>
                <a:sym typeface="Consolas"/>
              </a:rPr>
              <a:t>           </a:t>
            </a:r>
            <a:r>
              <a:rPr lang="en" sz="1200" b="1">
                <a:solidFill>
                  <a:srgbClr val="660E7A"/>
                </a:solidFill>
                <a:latin typeface="Consolas"/>
                <a:ea typeface="Consolas"/>
                <a:cs typeface="Consolas"/>
                <a:sym typeface="Consolas"/>
              </a:rPr>
              <a:t>iteratorStack</a:t>
            </a:r>
            <a:r>
              <a:rPr lang="en" sz="1200">
                <a:latin typeface="Consolas"/>
                <a:ea typeface="Consolas"/>
                <a:cs typeface="Consolas"/>
                <a:sym typeface="Consolas"/>
              </a:rPr>
              <a:t>.push(</a:t>
            </a:r>
            <a:r>
              <a:rPr lang="en" sz="1200" b="1">
                <a:solidFill>
                  <a:srgbClr val="000080"/>
                </a:solidFill>
                <a:latin typeface="Consolas"/>
                <a:ea typeface="Consolas"/>
                <a:cs typeface="Consolas"/>
                <a:sym typeface="Consolas"/>
              </a:rPr>
              <a:t>new </a:t>
            </a:r>
            <a:r>
              <a:rPr lang="en" sz="1200">
                <a:latin typeface="Consolas"/>
                <a:ea typeface="Consolas"/>
                <a:cs typeface="Consolas"/>
                <a:sym typeface="Consolas"/>
              </a:rPr>
              <a:t>StackElement&lt;</a:t>
            </a:r>
            <a:r>
              <a:rPr lang="en" sz="1200">
                <a:solidFill>
                  <a:srgbClr val="20999D"/>
                </a:solidFill>
                <a:latin typeface="Consolas"/>
                <a:ea typeface="Consolas"/>
                <a:cs typeface="Consolas"/>
                <a:sym typeface="Consolas"/>
              </a:rPr>
              <a:t>T</a:t>
            </a:r>
            <a:r>
              <a:rPr lang="en" sz="1200">
                <a:latin typeface="Consolas"/>
                <a:ea typeface="Consolas"/>
                <a:cs typeface="Consolas"/>
                <a:sym typeface="Consolas"/>
              </a:rPr>
              <a:t>&gt;(curNode, </a:t>
            </a:r>
            <a:r>
              <a:rPr lang="en" sz="1200" b="1">
                <a:solidFill>
                  <a:srgbClr val="000080"/>
                </a:solidFill>
                <a:latin typeface="Consolas"/>
                <a:ea typeface="Consolas"/>
                <a:cs typeface="Consolas"/>
                <a:sym typeface="Consolas"/>
              </a:rPr>
              <a:t>true</a:t>
            </a:r>
            <a:r>
              <a:rPr lang="en" sz="1200">
                <a:latin typeface="Consolas"/>
                <a:ea typeface="Consolas"/>
                <a:cs typeface="Consolas"/>
                <a:sym typeface="Consolas"/>
              </a:rPr>
              <a:t>));</a:t>
            </a:r>
            <a:endParaRPr sz="1200">
              <a:latin typeface="Consolas"/>
              <a:ea typeface="Consolas"/>
              <a:cs typeface="Consolas"/>
              <a:sym typeface="Consolas"/>
            </a:endParaRPr>
          </a:p>
          <a:p>
            <a:pPr marL="0" lvl="0" indent="0" algn="l" rtl="0">
              <a:spcBef>
                <a:spcPts val="0"/>
              </a:spcBef>
              <a:spcAft>
                <a:spcPts val="0"/>
              </a:spcAft>
              <a:buNone/>
            </a:pPr>
            <a:r>
              <a:rPr lang="en" sz="1200">
                <a:latin typeface="Consolas"/>
                <a:ea typeface="Consolas"/>
                <a:cs typeface="Consolas"/>
                <a:sym typeface="Consolas"/>
              </a:rPr>
              <a:t>       }</a:t>
            </a:r>
            <a:endParaRPr sz="1200">
              <a:latin typeface="Consolas"/>
              <a:ea typeface="Consolas"/>
              <a:cs typeface="Consolas"/>
              <a:sym typeface="Consolas"/>
            </a:endParaRPr>
          </a:p>
          <a:p>
            <a:pPr marL="0" lvl="0" indent="0" algn="l" rtl="0">
              <a:spcBef>
                <a:spcPts val="0"/>
              </a:spcBef>
              <a:spcAft>
                <a:spcPts val="0"/>
              </a:spcAft>
              <a:buNone/>
            </a:pPr>
            <a:r>
              <a:rPr lang="en" sz="1200">
                <a:latin typeface="Consolas"/>
                <a:ea typeface="Consolas"/>
                <a:cs typeface="Consolas"/>
                <a:sym typeface="Consolas"/>
              </a:rPr>
              <a:t>...</a:t>
            </a:r>
            <a:endParaRPr sz="1200" i="1">
              <a:solidFill>
                <a:srgbClr val="808080"/>
              </a:solidFill>
              <a:latin typeface="Consolas"/>
              <a:ea typeface="Consolas"/>
              <a:cs typeface="Consolas"/>
              <a:sym typeface="Consolas"/>
            </a:endParaRPr>
          </a:p>
        </p:txBody>
      </p:sp>
      <p:sp>
        <p:nvSpPr>
          <p:cNvPr id="204" name="Google Shape;204;p34"/>
          <p:cNvSpPr txBox="1"/>
          <p:nvPr/>
        </p:nvSpPr>
        <p:spPr>
          <a:xfrm>
            <a:off x="1745275" y="3200675"/>
            <a:ext cx="7277400" cy="1791300"/>
          </a:xfrm>
          <a:prstGeom prst="rect">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latin typeface="Consolas"/>
                <a:ea typeface="Consolas"/>
                <a:cs typeface="Consolas"/>
                <a:sym typeface="Consolas"/>
              </a:rPr>
              <a:t>...</a:t>
            </a:r>
            <a:endParaRPr sz="1200">
              <a:latin typeface="Consolas"/>
              <a:ea typeface="Consolas"/>
              <a:cs typeface="Consolas"/>
              <a:sym typeface="Consolas"/>
            </a:endParaRPr>
          </a:p>
          <a:p>
            <a:pPr marL="0" lvl="0" indent="0" algn="l" rtl="0">
              <a:spcBef>
                <a:spcPts val="0"/>
              </a:spcBef>
              <a:spcAft>
                <a:spcPts val="0"/>
              </a:spcAft>
              <a:buNone/>
            </a:pPr>
            <a:r>
              <a:rPr lang="en" sz="1200">
                <a:latin typeface="Consolas"/>
                <a:ea typeface="Consolas"/>
                <a:cs typeface="Consolas"/>
                <a:sym typeface="Consolas"/>
              </a:rPr>
              <a:t>       </a:t>
            </a:r>
            <a:r>
              <a:rPr lang="en" sz="1200" b="1">
                <a:solidFill>
                  <a:srgbClr val="000080"/>
                </a:solidFill>
                <a:latin typeface="Consolas"/>
                <a:ea typeface="Consolas"/>
                <a:cs typeface="Consolas"/>
                <a:sym typeface="Consolas"/>
              </a:rPr>
              <a:t>while</a:t>
            </a:r>
            <a:r>
              <a:rPr lang="en" sz="1200">
                <a:latin typeface="Consolas"/>
                <a:ea typeface="Consolas"/>
                <a:cs typeface="Consolas"/>
                <a:sym typeface="Consolas"/>
              </a:rPr>
              <a:t>( !</a:t>
            </a:r>
            <a:r>
              <a:rPr lang="en" sz="1200" b="1">
                <a:solidFill>
                  <a:srgbClr val="660E7A"/>
                </a:solidFill>
                <a:latin typeface="Consolas"/>
                <a:ea typeface="Consolas"/>
                <a:cs typeface="Consolas"/>
                <a:sym typeface="Consolas"/>
              </a:rPr>
              <a:t>iteratorStack</a:t>
            </a:r>
            <a:r>
              <a:rPr lang="en" sz="1200">
                <a:latin typeface="Consolas"/>
                <a:ea typeface="Consolas"/>
                <a:cs typeface="Consolas"/>
                <a:sym typeface="Consolas"/>
              </a:rPr>
              <a:t>.peek().isVisited() ){</a:t>
            </a:r>
            <a:endParaRPr sz="1200">
              <a:latin typeface="Consolas"/>
              <a:ea typeface="Consolas"/>
              <a:cs typeface="Consolas"/>
              <a:sym typeface="Consolas"/>
            </a:endParaRPr>
          </a:p>
          <a:p>
            <a:pPr marL="0" lvl="0" indent="0" algn="l" rtl="0">
              <a:spcBef>
                <a:spcPts val="0"/>
              </a:spcBef>
              <a:spcAft>
                <a:spcPts val="0"/>
              </a:spcAft>
              <a:buNone/>
            </a:pPr>
            <a:r>
              <a:rPr lang="en" sz="1200">
                <a:latin typeface="Consolas"/>
                <a:ea typeface="Consolas"/>
                <a:cs typeface="Consolas"/>
                <a:sym typeface="Consolas"/>
              </a:rPr>
              <a:t>           BTreeNode&lt;</a:t>
            </a:r>
            <a:r>
              <a:rPr lang="en" sz="1200">
                <a:solidFill>
                  <a:srgbClr val="20999D"/>
                </a:solidFill>
                <a:latin typeface="Consolas"/>
                <a:ea typeface="Consolas"/>
                <a:cs typeface="Consolas"/>
                <a:sym typeface="Consolas"/>
              </a:rPr>
              <a:t>T</a:t>
            </a:r>
            <a:r>
              <a:rPr lang="en" sz="1200">
                <a:latin typeface="Consolas"/>
                <a:ea typeface="Consolas"/>
                <a:cs typeface="Consolas"/>
                <a:sym typeface="Consolas"/>
              </a:rPr>
              <a:t>&gt; curNode = </a:t>
            </a:r>
            <a:r>
              <a:rPr lang="en" sz="1200" b="1">
                <a:solidFill>
                  <a:srgbClr val="660E7A"/>
                </a:solidFill>
                <a:latin typeface="Consolas"/>
                <a:ea typeface="Consolas"/>
                <a:cs typeface="Consolas"/>
                <a:sym typeface="Consolas"/>
              </a:rPr>
              <a:t>iteratorStack</a:t>
            </a:r>
            <a:r>
              <a:rPr lang="en" sz="1200">
                <a:latin typeface="Consolas"/>
                <a:ea typeface="Consolas"/>
                <a:cs typeface="Consolas"/>
                <a:sym typeface="Consolas"/>
              </a:rPr>
              <a:t>.pop().getNode();</a:t>
            </a:r>
            <a:endParaRPr sz="1200" i="1">
              <a:solidFill>
                <a:srgbClr val="808080"/>
              </a:solidFill>
              <a:latin typeface="Consolas"/>
              <a:ea typeface="Consolas"/>
              <a:cs typeface="Consolas"/>
              <a:sym typeface="Consolas"/>
            </a:endParaRPr>
          </a:p>
          <a:p>
            <a:pPr marL="0" lvl="0" indent="0" algn="l" rtl="0">
              <a:spcBef>
                <a:spcPts val="0"/>
              </a:spcBef>
              <a:spcAft>
                <a:spcPts val="0"/>
              </a:spcAft>
              <a:buNone/>
            </a:pPr>
            <a:r>
              <a:rPr lang="en" sz="1200" i="1">
                <a:solidFill>
                  <a:srgbClr val="808080"/>
                </a:solidFill>
                <a:latin typeface="Consolas"/>
                <a:ea typeface="Consolas"/>
                <a:cs typeface="Consolas"/>
                <a:sym typeface="Consolas"/>
              </a:rPr>
              <a:t>           </a:t>
            </a:r>
            <a:r>
              <a:rPr lang="en" sz="1200" b="1">
                <a:solidFill>
                  <a:srgbClr val="660E7A"/>
                </a:solidFill>
                <a:latin typeface="Consolas"/>
                <a:ea typeface="Consolas"/>
                <a:cs typeface="Consolas"/>
                <a:sym typeface="Consolas"/>
              </a:rPr>
              <a:t>iteratorStack</a:t>
            </a:r>
            <a:r>
              <a:rPr lang="en" sz="1200">
                <a:latin typeface="Consolas"/>
                <a:ea typeface="Consolas"/>
                <a:cs typeface="Consolas"/>
                <a:sym typeface="Consolas"/>
              </a:rPr>
              <a:t>.push(</a:t>
            </a:r>
            <a:r>
              <a:rPr lang="en" sz="1200" b="1">
                <a:solidFill>
                  <a:srgbClr val="000080"/>
                </a:solidFill>
                <a:latin typeface="Consolas"/>
                <a:ea typeface="Consolas"/>
                <a:cs typeface="Consolas"/>
                <a:sym typeface="Consolas"/>
              </a:rPr>
              <a:t>new </a:t>
            </a:r>
            <a:r>
              <a:rPr lang="en" sz="1200">
                <a:latin typeface="Consolas"/>
                <a:ea typeface="Consolas"/>
                <a:cs typeface="Consolas"/>
                <a:sym typeface="Consolas"/>
              </a:rPr>
              <a:t>StackElement&lt;</a:t>
            </a:r>
            <a:r>
              <a:rPr lang="en" sz="1200">
                <a:solidFill>
                  <a:srgbClr val="20999D"/>
                </a:solidFill>
                <a:latin typeface="Consolas"/>
                <a:ea typeface="Consolas"/>
                <a:cs typeface="Consolas"/>
                <a:sym typeface="Consolas"/>
              </a:rPr>
              <a:t>T</a:t>
            </a:r>
            <a:r>
              <a:rPr lang="en" sz="1200">
                <a:latin typeface="Consolas"/>
                <a:ea typeface="Consolas"/>
                <a:cs typeface="Consolas"/>
                <a:sym typeface="Consolas"/>
              </a:rPr>
              <a:t>&gt;(curNode, </a:t>
            </a:r>
            <a:r>
              <a:rPr lang="en" sz="1200" b="1">
                <a:solidFill>
                  <a:srgbClr val="000080"/>
                </a:solidFill>
                <a:latin typeface="Consolas"/>
                <a:ea typeface="Consolas"/>
                <a:cs typeface="Consolas"/>
                <a:sym typeface="Consolas"/>
              </a:rPr>
              <a:t>true</a:t>
            </a:r>
            <a:r>
              <a:rPr lang="en" sz="1200">
                <a:latin typeface="Consolas"/>
                <a:ea typeface="Consolas"/>
                <a:cs typeface="Consolas"/>
                <a:sym typeface="Consolas"/>
              </a:rPr>
              <a:t>));</a:t>
            </a:r>
            <a:endParaRPr sz="1200">
              <a:latin typeface="Consolas"/>
              <a:ea typeface="Consolas"/>
              <a:cs typeface="Consolas"/>
              <a:sym typeface="Consolas"/>
            </a:endParaRPr>
          </a:p>
          <a:p>
            <a:pPr marL="0" lvl="0" indent="0" algn="l" rtl="0">
              <a:spcBef>
                <a:spcPts val="0"/>
              </a:spcBef>
              <a:spcAft>
                <a:spcPts val="0"/>
              </a:spcAft>
              <a:buNone/>
            </a:pPr>
            <a:r>
              <a:rPr lang="en" sz="1200">
                <a:latin typeface="Consolas"/>
                <a:ea typeface="Consolas"/>
                <a:cs typeface="Consolas"/>
                <a:sym typeface="Consolas"/>
              </a:rPr>
              <a:t>           </a:t>
            </a:r>
            <a:r>
              <a:rPr lang="en" sz="1200" b="1">
                <a:solidFill>
                  <a:srgbClr val="000080"/>
                </a:solidFill>
                <a:latin typeface="Consolas"/>
                <a:ea typeface="Consolas"/>
                <a:cs typeface="Consolas"/>
                <a:sym typeface="Consolas"/>
              </a:rPr>
              <a:t>if</a:t>
            </a:r>
            <a:r>
              <a:rPr lang="en" sz="1200">
                <a:latin typeface="Consolas"/>
                <a:ea typeface="Consolas"/>
                <a:cs typeface="Consolas"/>
                <a:sym typeface="Consolas"/>
              </a:rPr>
              <a:t>( curNode.getRight() != </a:t>
            </a:r>
            <a:r>
              <a:rPr lang="en" sz="1200" b="1">
                <a:solidFill>
                  <a:srgbClr val="000080"/>
                </a:solidFill>
                <a:latin typeface="Consolas"/>
                <a:ea typeface="Consolas"/>
                <a:cs typeface="Consolas"/>
                <a:sym typeface="Consolas"/>
              </a:rPr>
              <a:t>null </a:t>
            </a:r>
            <a:r>
              <a:rPr lang="en" sz="1200">
                <a:latin typeface="Consolas"/>
                <a:ea typeface="Consolas"/>
                <a:cs typeface="Consolas"/>
                <a:sym typeface="Consolas"/>
              </a:rPr>
              <a:t>)</a:t>
            </a:r>
            <a:endParaRPr sz="1200">
              <a:latin typeface="Consolas"/>
              <a:ea typeface="Consolas"/>
              <a:cs typeface="Consolas"/>
              <a:sym typeface="Consolas"/>
            </a:endParaRPr>
          </a:p>
          <a:p>
            <a:pPr marL="0" lvl="0" indent="0" algn="l" rtl="0">
              <a:spcBef>
                <a:spcPts val="0"/>
              </a:spcBef>
              <a:spcAft>
                <a:spcPts val="0"/>
              </a:spcAft>
              <a:buNone/>
            </a:pPr>
            <a:r>
              <a:rPr lang="en" sz="1200">
                <a:latin typeface="Consolas"/>
                <a:ea typeface="Consolas"/>
                <a:cs typeface="Consolas"/>
                <a:sym typeface="Consolas"/>
              </a:rPr>
              <a:t>               </a:t>
            </a:r>
            <a:r>
              <a:rPr lang="en" sz="1200" b="1">
                <a:solidFill>
                  <a:srgbClr val="660E7A"/>
                </a:solidFill>
                <a:latin typeface="Consolas"/>
                <a:ea typeface="Consolas"/>
                <a:cs typeface="Consolas"/>
                <a:sym typeface="Consolas"/>
              </a:rPr>
              <a:t>iteratorStack</a:t>
            </a:r>
            <a:r>
              <a:rPr lang="en" sz="1200">
                <a:latin typeface="Consolas"/>
                <a:ea typeface="Consolas"/>
                <a:cs typeface="Consolas"/>
                <a:sym typeface="Consolas"/>
              </a:rPr>
              <a:t>.push( </a:t>
            </a:r>
            <a:r>
              <a:rPr lang="en" sz="1200" b="1">
                <a:solidFill>
                  <a:srgbClr val="000080"/>
                </a:solidFill>
                <a:latin typeface="Consolas"/>
                <a:ea typeface="Consolas"/>
                <a:cs typeface="Consolas"/>
                <a:sym typeface="Consolas"/>
              </a:rPr>
              <a:t>new </a:t>
            </a:r>
            <a:r>
              <a:rPr lang="en" sz="1200">
                <a:latin typeface="Consolas"/>
                <a:ea typeface="Consolas"/>
                <a:cs typeface="Consolas"/>
                <a:sym typeface="Consolas"/>
              </a:rPr>
              <a:t>StackElement&lt;</a:t>
            </a:r>
            <a:r>
              <a:rPr lang="en" sz="1200">
                <a:solidFill>
                  <a:srgbClr val="20999D"/>
                </a:solidFill>
                <a:latin typeface="Consolas"/>
                <a:ea typeface="Consolas"/>
                <a:cs typeface="Consolas"/>
                <a:sym typeface="Consolas"/>
              </a:rPr>
              <a:t>T</a:t>
            </a:r>
            <a:r>
              <a:rPr lang="en" sz="1200">
                <a:latin typeface="Consolas"/>
                <a:ea typeface="Consolas"/>
                <a:cs typeface="Consolas"/>
                <a:sym typeface="Consolas"/>
              </a:rPr>
              <a:t>&gt;(curNode.getRight(), </a:t>
            </a:r>
            <a:r>
              <a:rPr lang="en" sz="1200" b="1">
                <a:solidFill>
                  <a:srgbClr val="000080"/>
                </a:solidFill>
                <a:latin typeface="Consolas"/>
                <a:ea typeface="Consolas"/>
                <a:cs typeface="Consolas"/>
                <a:sym typeface="Consolas"/>
              </a:rPr>
              <a:t>false</a:t>
            </a:r>
            <a:r>
              <a:rPr lang="en" sz="1200">
                <a:latin typeface="Consolas"/>
                <a:ea typeface="Consolas"/>
                <a:cs typeface="Consolas"/>
                <a:sym typeface="Consolas"/>
              </a:rPr>
              <a:t>) );</a:t>
            </a:r>
            <a:endParaRPr sz="1200">
              <a:latin typeface="Consolas"/>
              <a:ea typeface="Consolas"/>
              <a:cs typeface="Consolas"/>
              <a:sym typeface="Consolas"/>
            </a:endParaRPr>
          </a:p>
          <a:p>
            <a:pPr marL="0" lvl="0" indent="0" algn="l" rtl="0">
              <a:spcBef>
                <a:spcPts val="0"/>
              </a:spcBef>
              <a:spcAft>
                <a:spcPts val="0"/>
              </a:spcAft>
              <a:buNone/>
            </a:pPr>
            <a:r>
              <a:rPr lang="en" sz="1200">
                <a:latin typeface="Consolas"/>
                <a:ea typeface="Consolas"/>
                <a:cs typeface="Consolas"/>
                <a:sym typeface="Consolas"/>
              </a:rPr>
              <a:t>           </a:t>
            </a:r>
            <a:r>
              <a:rPr lang="en" sz="1200" b="1">
                <a:solidFill>
                  <a:srgbClr val="000080"/>
                </a:solidFill>
                <a:latin typeface="Consolas"/>
                <a:ea typeface="Consolas"/>
                <a:cs typeface="Consolas"/>
                <a:sym typeface="Consolas"/>
              </a:rPr>
              <a:t>if</a:t>
            </a:r>
            <a:r>
              <a:rPr lang="en" sz="1200">
                <a:latin typeface="Consolas"/>
                <a:ea typeface="Consolas"/>
                <a:cs typeface="Consolas"/>
                <a:sym typeface="Consolas"/>
              </a:rPr>
              <a:t>( curNode.getLeft() != </a:t>
            </a:r>
            <a:r>
              <a:rPr lang="en" sz="1200" b="1">
                <a:solidFill>
                  <a:srgbClr val="000080"/>
                </a:solidFill>
                <a:latin typeface="Consolas"/>
                <a:ea typeface="Consolas"/>
                <a:cs typeface="Consolas"/>
                <a:sym typeface="Consolas"/>
              </a:rPr>
              <a:t>null </a:t>
            </a:r>
            <a:r>
              <a:rPr lang="en" sz="1200">
                <a:latin typeface="Consolas"/>
                <a:ea typeface="Consolas"/>
                <a:cs typeface="Consolas"/>
                <a:sym typeface="Consolas"/>
              </a:rPr>
              <a:t>)</a:t>
            </a:r>
            <a:endParaRPr sz="1200">
              <a:latin typeface="Consolas"/>
              <a:ea typeface="Consolas"/>
              <a:cs typeface="Consolas"/>
              <a:sym typeface="Consolas"/>
            </a:endParaRPr>
          </a:p>
          <a:p>
            <a:pPr marL="0" lvl="0" indent="0" algn="l" rtl="0">
              <a:spcBef>
                <a:spcPts val="0"/>
              </a:spcBef>
              <a:spcAft>
                <a:spcPts val="0"/>
              </a:spcAft>
              <a:buNone/>
            </a:pPr>
            <a:r>
              <a:rPr lang="en" sz="1200">
                <a:latin typeface="Consolas"/>
                <a:ea typeface="Consolas"/>
                <a:cs typeface="Consolas"/>
                <a:sym typeface="Consolas"/>
              </a:rPr>
              <a:t>               </a:t>
            </a:r>
            <a:r>
              <a:rPr lang="en" sz="1200" b="1">
                <a:solidFill>
                  <a:srgbClr val="660E7A"/>
                </a:solidFill>
                <a:latin typeface="Consolas"/>
                <a:ea typeface="Consolas"/>
                <a:cs typeface="Consolas"/>
                <a:sym typeface="Consolas"/>
              </a:rPr>
              <a:t>iteratorStack</a:t>
            </a:r>
            <a:r>
              <a:rPr lang="en" sz="1200">
                <a:latin typeface="Consolas"/>
                <a:ea typeface="Consolas"/>
                <a:cs typeface="Consolas"/>
                <a:sym typeface="Consolas"/>
              </a:rPr>
              <a:t>.push( </a:t>
            </a:r>
            <a:r>
              <a:rPr lang="en" sz="1200" b="1">
                <a:solidFill>
                  <a:srgbClr val="000080"/>
                </a:solidFill>
                <a:latin typeface="Consolas"/>
                <a:ea typeface="Consolas"/>
                <a:cs typeface="Consolas"/>
                <a:sym typeface="Consolas"/>
              </a:rPr>
              <a:t>new </a:t>
            </a:r>
            <a:r>
              <a:rPr lang="en" sz="1200">
                <a:latin typeface="Consolas"/>
                <a:ea typeface="Consolas"/>
                <a:cs typeface="Consolas"/>
                <a:sym typeface="Consolas"/>
              </a:rPr>
              <a:t>StackElement&lt;</a:t>
            </a:r>
            <a:r>
              <a:rPr lang="en" sz="1200">
                <a:solidFill>
                  <a:srgbClr val="20999D"/>
                </a:solidFill>
                <a:latin typeface="Consolas"/>
                <a:ea typeface="Consolas"/>
                <a:cs typeface="Consolas"/>
                <a:sym typeface="Consolas"/>
              </a:rPr>
              <a:t>T</a:t>
            </a:r>
            <a:r>
              <a:rPr lang="en" sz="1200">
                <a:latin typeface="Consolas"/>
                <a:ea typeface="Consolas"/>
                <a:cs typeface="Consolas"/>
                <a:sym typeface="Consolas"/>
              </a:rPr>
              <a:t>&gt;(curNode.getLeft(), </a:t>
            </a:r>
            <a:r>
              <a:rPr lang="en" sz="1200" b="1">
                <a:solidFill>
                  <a:srgbClr val="000080"/>
                </a:solidFill>
                <a:latin typeface="Consolas"/>
                <a:ea typeface="Consolas"/>
                <a:cs typeface="Consolas"/>
                <a:sym typeface="Consolas"/>
              </a:rPr>
              <a:t>false</a:t>
            </a:r>
            <a:r>
              <a:rPr lang="en" sz="1200">
                <a:latin typeface="Consolas"/>
                <a:ea typeface="Consolas"/>
                <a:cs typeface="Consolas"/>
                <a:sym typeface="Consolas"/>
              </a:rPr>
              <a:t>) );</a:t>
            </a:r>
            <a:endParaRPr sz="1200">
              <a:latin typeface="Consolas"/>
              <a:ea typeface="Consolas"/>
              <a:cs typeface="Consolas"/>
              <a:sym typeface="Consolas"/>
            </a:endParaRPr>
          </a:p>
          <a:p>
            <a:pPr marL="0" lvl="0" indent="0" algn="l" rtl="0">
              <a:spcBef>
                <a:spcPts val="0"/>
              </a:spcBef>
              <a:spcAft>
                <a:spcPts val="0"/>
              </a:spcAft>
              <a:buNone/>
            </a:pPr>
            <a:r>
              <a:rPr lang="en" sz="1200">
                <a:latin typeface="Consolas"/>
                <a:ea typeface="Consolas"/>
                <a:cs typeface="Consolas"/>
                <a:sym typeface="Consolas"/>
              </a:rPr>
              <a:t>       }</a:t>
            </a:r>
            <a:endParaRPr sz="1200">
              <a:latin typeface="Consolas"/>
              <a:ea typeface="Consolas"/>
              <a:cs typeface="Consolas"/>
              <a:sym typeface="Consolas"/>
            </a:endParaRPr>
          </a:p>
          <a:p>
            <a:pPr marL="0" lvl="0" indent="0" algn="l" rtl="0">
              <a:spcBef>
                <a:spcPts val="0"/>
              </a:spcBef>
              <a:spcAft>
                <a:spcPts val="0"/>
              </a:spcAft>
              <a:buNone/>
            </a:pPr>
            <a:r>
              <a:rPr lang="en" sz="1200">
                <a:latin typeface="Consolas"/>
                <a:ea typeface="Consolas"/>
                <a:cs typeface="Consolas"/>
                <a:sym typeface="Consolas"/>
              </a:rPr>
              <a:t>...</a:t>
            </a:r>
            <a:endParaRPr sz="1200" b="1">
              <a:solidFill>
                <a:srgbClr val="000080"/>
              </a:solidFill>
              <a:latin typeface="Consolas"/>
              <a:ea typeface="Consolas"/>
              <a:cs typeface="Consolas"/>
              <a:sym typeface="Consolas"/>
            </a:endParaRPr>
          </a:p>
        </p:txBody>
      </p:sp>
      <p:sp>
        <p:nvSpPr>
          <p:cNvPr id="205" name="Google Shape;205;p34"/>
          <p:cNvSpPr txBox="1"/>
          <p:nvPr/>
        </p:nvSpPr>
        <p:spPr>
          <a:xfrm>
            <a:off x="213450" y="3009300"/>
            <a:ext cx="3000000" cy="453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Proxima Nova"/>
                <a:ea typeface="Proxima Nova"/>
                <a:cs typeface="Proxima Nova"/>
                <a:sym typeface="Proxima Nova"/>
              </a:rPr>
              <a:t>PostorderIterator</a:t>
            </a:r>
            <a:endParaRPr>
              <a:latin typeface="Proxima Nova"/>
              <a:ea typeface="Proxima Nova"/>
              <a:cs typeface="Proxima Nova"/>
              <a:sym typeface="Proxima Nova"/>
            </a:endParaRPr>
          </a:p>
        </p:txBody>
      </p:sp>
      <p:sp>
        <p:nvSpPr>
          <p:cNvPr id="206" name="Google Shape;206;p34"/>
          <p:cNvSpPr txBox="1"/>
          <p:nvPr/>
        </p:nvSpPr>
        <p:spPr>
          <a:xfrm>
            <a:off x="213450" y="842325"/>
            <a:ext cx="3000000" cy="453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Proxima Nova"/>
                <a:ea typeface="Proxima Nova"/>
                <a:cs typeface="Proxima Nova"/>
                <a:sym typeface="Proxima Nova"/>
              </a:rPr>
              <a:t>PreorderIterator</a:t>
            </a:r>
            <a:endParaRPr>
              <a:latin typeface="Proxima Nova"/>
              <a:ea typeface="Proxima Nova"/>
              <a:cs typeface="Proxima Nova"/>
              <a:sym typeface="Proxima Nova"/>
            </a:endParaRPr>
          </a:p>
        </p:txBody>
      </p:sp>
      <p:sp>
        <p:nvSpPr>
          <p:cNvPr id="207" name="Google Shape;207;p34"/>
          <p:cNvSpPr txBox="1"/>
          <p:nvPr/>
        </p:nvSpPr>
        <p:spPr>
          <a:xfrm>
            <a:off x="213450" y="626850"/>
            <a:ext cx="5297400" cy="453000"/>
          </a:xfrm>
          <a:prstGeom prst="rect">
            <a:avLst/>
          </a:prstGeom>
          <a:noFill/>
          <a:ln>
            <a:noFill/>
          </a:ln>
        </p:spPr>
        <p:txBody>
          <a:bodyPr spcFirstLastPara="1" wrap="square" lIns="91425" tIns="91425" rIns="91425" bIns="91425" anchor="ctr" anchorCtr="0">
            <a:noAutofit/>
          </a:bodyPr>
          <a:lstStyle/>
          <a:p>
            <a:pPr marL="0" lvl="0" indent="0" algn="just" rtl="0">
              <a:lnSpc>
                <a:spcPct val="115000"/>
              </a:lnSpc>
              <a:spcBef>
                <a:spcPts val="0"/>
              </a:spcBef>
              <a:spcAft>
                <a:spcPts val="1200"/>
              </a:spcAft>
              <a:buNone/>
            </a:pPr>
            <a:r>
              <a:rPr lang="en">
                <a:highlight>
                  <a:srgbClr val="FFFFFF"/>
                </a:highlight>
                <a:latin typeface="Proxima Nova"/>
                <a:ea typeface="Proxima Nova"/>
                <a:cs typeface="Proxima Nova"/>
                <a:sym typeface="Proxima Nova"/>
              </a:rPr>
              <a:t>PreorderIterator a PostorderIterator vytváříme obdobně</a:t>
            </a:r>
            <a:endParaRPr>
              <a:latin typeface="Proxima Nova"/>
              <a:ea typeface="Proxima Nova"/>
              <a:cs typeface="Proxima Nova"/>
              <a:sym typeface="Proxima Nova"/>
            </a:endParaRPr>
          </a:p>
        </p:txBody>
      </p:sp>
      <p:sp>
        <p:nvSpPr>
          <p:cNvPr id="208" name="Google Shape;208;p34"/>
          <p:cNvSpPr txBox="1">
            <a:spLocks noGrp="1"/>
          </p:cNvSpPr>
          <p:nvPr>
            <p:ph type="title"/>
          </p:nvPr>
        </p:nvSpPr>
        <p:spPr>
          <a:xfrm>
            <a:off x="213450" y="-2265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t>Iterátor</a:t>
            </a:r>
            <a:endParaRPr sz="2400"/>
          </a:p>
          <a:p>
            <a:pPr marL="0" lvl="0" indent="0" algn="l" rtl="0">
              <a:spcBef>
                <a:spcPts val="0"/>
              </a:spcBef>
              <a:spcAft>
                <a:spcPts val="0"/>
              </a:spcAft>
              <a:buNone/>
            </a:pPr>
            <a:endParaRPr sz="240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pic>
        <p:nvPicPr>
          <p:cNvPr id="213" name="Google Shape;213;p35" descr="daum_equation_1503725646551.png"/>
          <p:cNvPicPr preferRelativeResize="0"/>
          <p:nvPr/>
        </p:nvPicPr>
        <p:blipFill>
          <a:blip r:embed="rId3">
            <a:alphaModFix/>
          </a:blip>
          <a:stretch>
            <a:fillRect/>
          </a:stretch>
        </p:blipFill>
        <p:spPr>
          <a:xfrm rot="10800000">
            <a:off x="148116" y="4991100"/>
            <a:ext cx="4284" cy="875"/>
          </a:xfrm>
          <a:prstGeom prst="rect">
            <a:avLst/>
          </a:prstGeom>
          <a:noFill/>
          <a:ln>
            <a:noFill/>
          </a:ln>
        </p:spPr>
      </p:pic>
      <p:pic>
        <p:nvPicPr>
          <p:cNvPr id="214" name="Google Shape;214;p35" descr="daum_equation_1503725646551.png"/>
          <p:cNvPicPr preferRelativeResize="0"/>
          <p:nvPr/>
        </p:nvPicPr>
        <p:blipFill>
          <a:blip r:embed="rId3">
            <a:alphaModFix/>
          </a:blip>
          <a:stretch>
            <a:fillRect/>
          </a:stretch>
        </p:blipFill>
        <p:spPr>
          <a:xfrm rot="10800000">
            <a:off x="300516" y="4991100"/>
            <a:ext cx="4284" cy="875"/>
          </a:xfrm>
          <a:prstGeom prst="rect">
            <a:avLst/>
          </a:prstGeom>
          <a:noFill/>
          <a:ln>
            <a:noFill/>
          </a:ln>
        </p:spPr>
      </p:pic>
      <p:pic>
        <p:nvPicPr>
          <p:cNvPr id="215" name="Google Shape;215;p35" descr="daum_equation_1503725699601.png"/>
          <p:cNvPicPr preferRelativeResize="0"/>
          <p:nvPr/>
        </p:nvPicPr>
        <p:blipFill>
          <a:blip r:embed="rId3">
            <a:alphaModFix/>
          </a:blip>
          <a:stretch>
            <a:fillRect/>
          </a:stretch>
        </p:blipFill>
        <p:spPr>
          <a:xfrm rot="10800000">
            <a:off x="452916" y="4991100"/>
            <a:ext cx="4284" cy="875"/>
          </a:xfrm>
          <a:prstGeom prst="rect">
            <a:avLst/>
          </a:prstGeom>
          <a:noFill/>
          <a:ln>
            <a:noFill/>
          </a:ln>
        </p:spPr>
      </p:pic>
      <p:sp>
        <p:nvSpPr>
          <p:cNvPr id="216" name="Google Shape;216;p35"/>
          <p:cNvSpPr txBox="1"/>
          <p:nvPr/>
        </p:nvSpPr>
        <p:spPr>
          <a:xfrm>
            <a:off x="3526500" y="-8077"/>
            <a:ext cx="5617500" cy="5143500"/>
          </a:xfrm>
          <a:prstGeom prst="rect">
            <a:avLst/>
          </a:prstGeom>
          <a:solidFill>
            <a:srgbClr val="B7B7B7"/>
          </a:solid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000" b="1">
                <a:solidFill>
                  <a:srgbClr val="000080"/>
                </a:solidFill>
                <a:latin typeface="Consolas"/>
                <a:ea typeface="Consolas"/>
                <a:cs typeface="Consolas"/>
                <a:sym typeface="Consolas"/>
              </a:rPr>
              <a:t>public class </a:t>
            </a:r>
            <a:r>
              <a:rPr lang="en" sz="1000">
                <a:latin typeface="Consolas"/>
                <a:ea typeface="Consolas"/>
                <a:cs typeface="Consolas"/>
                <a:sym typeface="Consolas"/>
              </a:rPr>
              <a:t>BTreeClient {</a:t>
            </a:r>
            <a:endParaRPr sz="1000">
              <a:latin typeface="Consolas"/>
              <a:ea typeface="Consolas"/>
              <a:cs typeface="Consolas"/>
              <a:sym typeface="Consolas"/>
            </a:endParaRPr>
          </a:p>
          <a:p>
            <a:pPr marL="0" lvl="0" indent="0" algn="l" rtl="0">
              <a:lnSpc>
                <a:spcPct val="115000"/>
              </a:lnSpc>
              <a:spcBef>
                <a:spcPts val="0"/>
              </a:spcBef>
              <a:spcAft>
                <a:spcPts val="0"/>
              </a:spcAft>
              <a:buNone/>
            </a:pPr>
            <a:r>
              <a:rPr lang="en" sz="1000">
                <a:latin typeface="Consolas"/>
                <a:ea typeface="Consolas"/>
                <a:cs typeface="Consolas"/>
                <a:sym typeface="Consolas"/>
              </a:rPr>
              <a:t>   </a:t>
            </a:r>
            <a:r>
              <a:rPr lang="en" sz="1000" b="1">
                <a:solidFill>
                  <a:srgbClr val="000080"/>
                </a:solidFill>
                <a:latin typeface="Consolas"/>
                <a:ea typeface="Consolas"/>
                <a:cs typeface="Consolas"/>
                <a:sym typeface="Consolas"/>
              </a:rPr>
              <a:t>public static void </a:t>
            </a:r>
            <a:r>
              <a:rPr lang="en" sz="1000">
                <a:latin typeface="Consolas"/>
                <a:ea typeface="Consolas"/>
                <a:cs typeface="Consolas"/>
                <a:sym typeface="Consolas"/>
              </a:rPr>
              <a:t>main(String[] args) {</a:t>
            </a:r>
            <a:endParaRPr sz="1000">
              <a:latin typeface="Consolas"/>
              <a:ea typeface="Consolas"/>
              <a:cs typeface="Consolas"/>
              <a:sym typeface="Consolas"/>
            </a:endParaRPr>
          </a:p>
          <a:p>
            <a:pPr marL="0" lvl="0" indent="0" algn="l" rtl="0">
              <a:lnSpc>
                <a:spcPct val="115000"/>
              </a:lnSpc>
              <a:spcBef>
                <a:spcPts val="0"/>
              </a:spcBef>
              <a:spcAft>
                <a:spcPts val="0"/>
              </a:spcAft>
              <a:buNone/>
            </a:pPr>
            <a:r>
              <a:rPr lang="en" sz="1000" i="1">
                <a:solidFill>
                  <a:srgbClr val="808080"/>
                </a:solidFill>
                <a:latin typeface="Consolas"/>
                <a:ea typeface="Consolas"/>
                <a:cs typeface="Consolas"/>
                <a:sym typeface="Consolas"/>
              </a:rPr>
              <a:t>       </a:t>
            </a:r>
            <a:r>
              <a:rPr lang="en" sz="1000">
                <a:latin typeface="Consolas"/>
                <a:ea typeface="Consolas"/>
                <a:cs typeface="Consolas"/>
                <a:sym typeface="Consolas"/>
              </a:rPr>
              <a:t>BTree&lt;Integer&gt; testTree = </a:t>
            </a:r>
            <a:r>
              <a:rPr lang="en" sz="1000" i="1">
                <a:latin typeface="Consolas"/>
                <a:ea typeface="Consolas"/>
                <a:cs typeface="Consolas"/>
                <a:sym typeface="Consolas"/>
              </a:rPr>
              <a:t>setupTree</a:t>
            </a:r>
            <a:r>
              <a:rPr lang="en" sz="1000">
                <a:latin typeface="Consolas"/>
                <a:ea typeface="Consolas"/>
                <a:cs typeface="Consolas"/>
                <a:sym typeface="Consolas"/>
              </a:rPr>
              <a:t>();</a:t>
            </a:r>
            <a:endParaRPr sz="1000">
              <a:latin typeface="Consolas"/>
              <a:ea typeface="Consolas"/>
              <a:cs typeface="Consolas"/>
              <a:sym typeface="Consolas"/>
            </a:endParaRPr>
          </a:p>
          <a:p>
            <a:pPr marL="0" lvl="0" indent="0" algn="l" rtl="0">
              <a:lnSpc>
                <a:spcPct val="115000"/>
              </a:lnSpc>
              <a:spcBef>
                <a:spcPts val="0"/>
              </a:spcBef>
              <a:spcAft>
                <a:spcPts val="0"/>
              </a:spcAft>
              <a:buNone/>
            </a:pPr>
            <a:r>
              <a:rPr lang="en" sz="1000">
                <a:latin typeface="Consolas"/>
                <a:ea typeface="Consolas"/>
                <a:cs typeface="Consolas"/>
                <a:sym typeface="Consolas"/>
              </a:rPr>
              <a:t>       </a:t>
            </a:r>
            <a:r>
              <a:rPr lang="en" sz="1000" b="1">
                <a:solidFill>
                  <a:srgbClr val="008000"/>
                </a:solidFill>
                <a:latin typeface="Consolas"/>
                <a:ea typeface="Consolas"/>
                <a:cs typeface="Consolas"/>
                <a:sym typeface="Consolas"/>
              </a:rPr>
              <a:t>//Inorder tree traversal</a:t>
            </a:r>
            <a:endParaRPr sz="1000">
              <a:latin typeface="Consolas"/>
              <a:ea typeface="Consolas"/>
              <a:cs typeface="Consolas"/>
              <a:sym typeface="Consolas"/>
            </a:endParaRPr>
          </a:p>
          <a:p>
            <a:pPr marL="0" lvl="0" indent="0" algn="l" rtl="0">
              <a:lnSpc>
                <a:spcPct val="115000"/>
              </a:lnSpc>
              <a:spcBef>
                <a:spcPts val="0"/>
              </a:spcBef>
              <a:spcAft>
                <a:spcPts val="0"/>
              </a:spcAft>
              <a:buNone/>
            </a:pPr>
            <a:r>
              <a:rPr lang="en" sz="1000">
                <a:latin typeface="Consolas"/>
                <a:ea typeface="Consolas"/>
                <a:cs typeface="Consolas"/>
                <a:sym typeface="Consolas"/>
              </a:rPr>
              <a:t>       Iterator&lt;Integer&gt; inOrderIterator = testTree.getInOrderIterator();</a:t>
            </a:r>
            <a:endParaRPr sz="1000">
              <a:latin typeface="Consolas"/>
              <a:ea typeface="Consolas"/>
              <a:cs typeface="Consolas"/>
              <a:sym typeface="Consolas"/>
            </a:endParaRPr>
          </a:p>
          <a:p>
            <a:pPr marL="0" lvl="0" indent="0" algn="l" rtl="0">
              <a:lnSpc>
                <a:spcPct val="115000"/>
              </a:lnSpc>
              <a:spcBef>
                <a:spcPts val="0"/>
              </a:spcBef>
              <a:spcAft>
                <a:spcPts val="0"/>
              </a:spcAft>
              <a:buNone/>
            </a:pPr>
            <a:r>
              <a:rPr lang="en" sz="1000">
                <a:latin typeface="Consolas"/>
                <a:ea typeface="Consolas"/>
                <a:cs typeface="Consolas"/>
                <a:sym typeface="Consolas"/>
              </a:rPr>
              <a:t>       </a:t>
            </a:r>
            <a:r>
              <a:rPr lang="en" sz="1000" b="1">
                <a:solidFill>
                  <a:srgbClr val="000080"/>
                </a:solidFill>
                <a:latin typeface="Consolas"/>
                <a:ea typeface="Consolas"/>
                <a:cs typeface="Consolas"/>
                <a:sym typeface="Consolas"/>
              </a:rPr>
              <a:t>while</a:t>
            </a:r>
            <a:r>
              <a:rPr lang="en" sz="1000">
                <a:latin typeface="Consolas"/>
                <a:ea typeface="Consolas"/>
                <a:cs typeface="Consolas"/>
                <a:sym typeface="Consolas"/>
              </a:rPr>
              <a:t>( inOrderIterator.hasNext() )</a:t>
            </a:r>
            <a:endParaRPr sz="1000">
              <a:latin typeface="Consolas"/>
              <a:ea typeface="Consolas"/>
              <a:cs typeface="Consolas"/>
              <a:sym typeface="Consolas"/>
            </a:endParaRPr>
          </a:p>
          <a:p>
            <a:pPr marL="0" lvl="0" indent="0" algn="l" rtl="0">
              <a:lnSpc>
                <a:spcPct val="115000"/>
              </a:lnSpc>
              <a:spcBef>
                <a:spcPts val="0"/>
              </a:spcBef>
              <a:spcAft>
                <a:spcPts val="0"/>
              </a:spcAft>
              <a:buNone/>
            </a:pPr>
            <a:r>
              <a:rPr lang="en" sz="1000">
                <a:latin typeface="Consolas"/>
                <a:ea typeface="Consolas"/>
                <a:cs typeface="Consolas"/>
                <a:sym typeface="Consolas"/>
              </a:rPr>
              <a:t>           System.</a:t>
            </a:r>
            <a:r>
              <a:rPr lang="en" sz="1000" b="1" i="1">
                <a:solidFill>
                  <a:srgbClr val="660E7A"/>
                </a:solidFill>
                <a:latin typeface="Consolas"/>
                <a:ea typeface="Consolas"/>
                <a:cs typeface="Consolas"/>
                <a:sym typeface="Consolas"/>
              </a:rPr>
              <a:t>out</a:t>
            </a:r>
            <a:r>
              <a:rPr lang="en" sz="1000">
                <a:latin typeface="Consolas"/>
                <a:ea typeface="Consolas"/>
                <a:cs typeface="Consolas"/>
                <a:sym typeface="Consolas"/>
              </a:rPr>
              <a:t>.print(inOrderIterator.next()+</a:t>
            </a:r>
            <a:r>
              <a:rPr lang="en" sz="1000" b="1">
                <a:solidFill>
                  <a:srgbClr val="008000"/>
                </a:solidFill>
                <a:latin typeface="Consolas"/>
                <a:ea typeface="Consolas"/>
                <a:cs typeface="Consolas"/>
                <a:sym typeface="Consolas"/>
              </a:rPr>
              <a:t>"."</a:t>
            </a:r>
            <a:r>
              <a:rPr lang="en" sz="1000">
                <a:latin typeface="Consolas"/>
                <a:ea typeface="Consolas"/>
                <a:cs typeface="Consolas"/>
                <a:sym typeface="Consolas"/>
              </a:rPr>
              <a:t>);</a:t>
            </a:r>
            <a:endParaRPr sz="1000">
              <a:latin typeface="Consolas"/>
              <a:ea typeface="Consolas"/>
              <a:cs typeface="Consolas"/>
              <a:sym typeface="Consolas"/>
            </a:endParaRPr>
          </a:p>
          <a:p>
            <a:pPr marL="0" lvl="0" indent="0" algn="l" rtl="0">
              <a:lnSpc>
                <a:spcPct val="115000"/>
              </a:lnSpc>
              <a:spcBef>
                <a:spcPts val="0"/>
              </a:spcBef>
              <a:spcAft>
                <a:spcPts val="0"/>
              </a:spcAft>
              <a:buNone/>
            </a:pPr>
            <a:r>
              <a:rPr lang="en" sz="600">
                <a:latin typeface="Consolas"/>
                <a:ea typeface="Consolas"/>
                <a:cs typeface="Consolas"/>
                <a:sym typeface="Consolas"/>
              </a:rPr>
              <a:t> </a:t>
            </a:r>
            <a:endParaRPr sz="600">
              <a:latin typeface="Consolas"/>
              <a:ea typeface="Consolas"/>
              <a:cs typeface="Consolas"/>
              <a:sym typeface="Consolas"/>
            </a:endParaRPr>
          </a:p>
          <a:p>
            <a:pPr marL="0" lvl="0" indent="0" algn="l" rtl="0">
              <a:lnSpc>
                <a:spcPct val="115000"/>
              </a:lnSpc>
              <a:spcBef>
                <a:spcPts val="0"/>
              </a:spcBef>
              <a:spcAft>
                <a:spcPts val="0"/>
              </a:spcAft>
              <a:buNone/>
            </a:pPr>
            <a:r>
              <a:rPr lang="en" sz="1000">
                <a:latin typeface="Consolas"/>
                <a:ea typeface="Consolas"/>
                <a:cs typeface="Consolas"/>
                <a:sym typeface="Consolas"/>
              </a:rPr>
              <a:t>       </a:t>
            </a:r>
            <a:r>
              <a:rPr lang="en" sz="1000" b="1">
                <a:solidFill>
                  <a:srgbClr val="008000"/>
                </a:solidFill>
                <a:latin typeface="Consolas"/>
                <a:ea typeface="Consolas"/>
                <a:cs typeface="Consolas"/>
                <a:sym typeface="Consolas"/>
              </a:rPr>
              <a:t>//Preorder tree traversal</a:t>
            </a:r>
            <a:endParaRPr sz="1000">
              <a:latin typeface="Consolas"/>
              <a:ea typeface="Consolas"/>
              <a:cs typeface="Consolas"/>
              <a:sym typeface="Consolas"/>
            </a:endParaRPr>
          </a:p>
          <a:p>
            <a:pPr marL="0" lvl="0" indent="0" algn="l" rtl="0">
              <a:lnSpc>
                <a:spcPct val="115000"/>
              </a:lnSpc>
              <a:spcBef>
                <a:spcPts val="0"/>
              </a:spcBef>
              <a:spcAft>
                <a:spcPts val="0"/>
              </a:spcAft>
              <a:buNone/>
            </a:pPr>
            <a:r>
              <a:rPr lang="en" sz="1000">
                <a:latin typeface="Consolas"/>
                <a:ea typeface="Consolas"/>
                <a:cs typeface="Consolas"/>
                <a:sym typeface="Consolas"/>
              </a:rPr>
              <a:t>       Iterator&lt;Integer&gt; preOrderIterator = testTree.getPreOrderIterator();</a:t>
            </a:r>
            <a:endParaRPr sz="1000">
              <a:latin typeface="Consolas"/>
              <a:ea typeface="Consolas"/>
              <a:cs typeface="Consolas"/>
              <a:sym typeface="Consolas"/>
            </a:endParaRPr>
          </a:p>
          <a:p>
            <a:pPr marL="0" lvl="0" indent="0" algn="l" rtl="0">
              <a:lnSpc>
                <a:spcPct val="115000"/>
              </a:lnSpc>
              <a:spcBef>
                <a:spcPts val="0"/>
              </a:spcBef>
              <a:spcAft>
                <a:spcPts val="0"/>
              </a:spcAft>
              <a:buNone/>
            </a:pPr>
            <a:r>
              <a:rPr lang="en" sz="1000">
                <a:latin typeface="Consolas"/>
                <a:ea typeface="Consolas"/>
                <a:cs typeface="Consolas"/>
                <a:sym typeface="Consolas"/>
              </a:rPr>
              <a:t>       </a:t>
            </a:r>
            <a:r>
              <a:rPr lang="en" sz="1000" b="1">
                <a:solidFill>
                  <a:srgbClr val="000080"/>
                </a:solidFill>
                <a:latin typeface="Consolas"/>
                <a:ea typeface="Consolas"/>
                <a:cs typeface="Consolas"/>
                <a:sym typeface="Consolas"/>
              </a:rPr>
              <a:t>while</a:t>
            </a:r>
            <a:r>
              <a:rPr lang="en" sz="1000">
                <a:latin typeface="Consolas"/>
                <a:ea typeface="Consolas"/>
                <a:cs typeface="Consolas"/>
                <a:sym typeface="Consolas"/>
              </a:rPr>
              <a:t>( preOrderIterator.hasNext() )</a:t>
            </a:r>
            <a:endParaRPr sz="1000">
              <a:latin typeface="Consolas"/>
              <a:ea typeface="Consolas"/>
              <a:cs typeface="Consolas"/>
              <a:sym typeface="Consolas"/>
            </a:endParaRPr>
          </a:p>
          <a:p>
            <a:pPr marL="0" lvl="0" indent="0" algn="l" rtl="0">
              <a:lnSpc>
                <a:spcPct val="115000"/>
              </a:lnSpc>
              <a:spcBef>
                <a:spcPts val="0"/>
              </a:spcBef>
              <a:spcAft>
                <a:spcPts val="0"/>
              </a:spcAft>
              <a:buNone/>
            </a:pPr>
            <a:r>
              <a:rPr lang="en" sz="1000">
                <a:latin typeface="Consolas"/>
                <a:ea typeface="Consolas"/>
                <a:cs typeface="Consolas"/>
                <a:sym typeface="Consolas"/>
              </a:rPr>
              <a:t>           System.</a:t>
            </a:r>
            <a:r>
              <a:rPr lang="en" sz="1000" b="1" i="1">
                <a:solidFill>
                  <a:srgbClr val="660E7A"/>
                </a:solidFill>
                <a:latin typeface="Consolas"/>
                <a:ea typeface="Consolas"/>
                <a:cs typeface="Consolas"/>
                <a:sym typeface="Consolas"/>
              </a:rPr>
              <a:t>out</a:t>
            </a:r>
            <a:r>
              <a:rPr lang="en" sz="1000">
                <a:latin typeface="Consolas"/>
                <a:ea typeface="Consolas"/>
                <a:cs typeface="Consolas"/>
                <a:sym typeface="Consolas"/>
              </a:rPr>
              <a:t>.print(preOrderIterator.next()+</a:t>
            </a:r>
            <a:r>
              <a:rPr lang="en" sz="1000" b="1">
                <a:solidFill>
                  <a:srgbClr val="008000"/>
                </a:solidFill>
                <a:latin typeface="Consolas"/>
                <a:ea typeface="Consolas"/>
                <a:cs typeface="Consolas"/>
                <a:sym typeface="Consolas"/>
              </a:rPr>
              <a:t>"."</a:t>
            </a:r>
            <a:r>
              <a:rPr lang="en" sz="1000">
                <a:latin typeface="Consolas"/>
                <a:ea typeface="Consolas"/>
                <a:cs typeface="Consolas"/>
                <a:sym typeface="Consolas"/>
              </a:rPr>
              <a:t>);</a:t>
            </a:r>
            <a:endParaRPr sz="1000">
              <a:latin typeface="Consolas"/>
              <a:ea typeface="Consolas"/>
              <a:cs typeface="Consolas"/>
              <a:sym typeface="Consolas"/>
            </a:endParaRPr>
          </a:p>
          <a:p>
            <a:pPr marL="0" lvl="0" indent="0" algn="l" rtl="0">
              <a:lnSpc>
                <a:spcPct val="115000"/>
              </a:lnSpc>
              <a:spcBef>
                <a:spcPts val="0"/>
              </a:spcBef>
              <a:spcAft>
                <a:spcPts val="0"/>
              </a:spcAft>
              <a:buNone/>
            </a:pPr>
            <a:endParaRPr sz="600">
              <a:latin typeface="Consolas"/>
              <a:ea typeface="Consolas"/>
              <a:cs typeface="Consolas"/>
              <a:sym typeface="Consolas"/>
            </a:endParaRPr>
          </a:p>
          <a:p>
            <a:pPr marL="0" lvl="0" indent="0" algn="l" rtl="0">
              <a:lnSpc>
                <a:spcPct val="115000"/>
              </a:lnSpc>
              <a:spcBef>
                <a:spcPts val="0"/>
              </a:spcBef>
              <a:spcAft>
                <a:spcPts val="0"/>
              </a:spcAft>
              <a:buNone/>
            </a:pPr>
            <a:r>
              <a:rPr lang="en" sz="1000">
                <a:latin typeface="Consolas"/>
                <a:ea typeface="Consolas"/>
                <a:cs typeface="Consolas"/>
                <a:sym typeface="Consolas"/>
              </a:rPr>
              <a:t>       </a:t>
            </a:r>
            <a:r>
              <a:rPr lang="en" sz="1000" b="1">
                <a:solidFill>
                  <a:srgbClr val="008000"/>
                </a:solidFill>
                <a:latin typeface="Consolas"/>
                <a:ea typeface="Consolas"/>
                <a:cs typeface="Consolas"/>
                <a:sym typeface="Consolas"/>
              </a:rPr>
              <a:t>//Postorder tree traversal</a:t>
            </a:r>
            <a:endParaRPr sz="1000">
              <a:latin typeface="Consolas"/>
              <a:ea typeface="Consolas"/>
              <a:cs typeface="Consolas"/>
              <a:sym typeface="Consolas"/>
            </a:endParaRPr>
          </a:p>
          <a:p>
            <a:pPr marL="0" lvl="0" indent="0" algn="l" rtl="0">
              <a:lnSpc>
                <a:spcPct val="115000"/>
              </a:lnSpc>
              <a:spcBef>
                <a:spcPts val="0"/>
              </a:spcBef>
              <a:spcAft>
                <a:spcPts val="0"/>
              </a:spcAft>
              <a:buNone/>
            </a:pPr>
            <a:r>
              <a:rPr lang="en" sz="1000">
                <a:latin typeface="Consolas"/>
                <a:ea typeface="Consolas"/>
                <a:cs typeface="Consolas"/>
                <a:sym typeface="Consolas"/>
              </a:rPr>
              <a:t>       Iterator&lt;Integer&gt; postOrderIterator = testTree.getPostOrderIterator();</a:t>
            </a:r>
            <a:endParaRPr sz="1000">
              <a:latin typeface="Consolas"/>
              <a:ea typeface="Consolas"/>
              <a:cs typeface="Consolas"/>
              <a:sym typeface="Consolas"/>
            </a:endParaRPr>
          </a:p>
          <a:p>
            <a:pPr marL="0" lvl="0" indent="0" algn="l" rtl="0">
              <a:lnSpc>
                <a:spcPct val="115000"/>
              </a:lnSpc>
              <a:spcBef>
                <a:spcPts val="0"/>
              </a:spcBef>
              <a:spcAft>
                <a:spcPts val="0"/>
              </a:spcAft>
              <a:buNone/>
            </a:pPr>
            <a:r>
              <a:rPr lang="en" sz="1000">
                <a:latin typeface="Consolas"/>
                <a:ea typeface="Consolas"/>
                <a:cs typeface="Consolas"/>
                <a:sym typeface="Consolas"/>
              </a:rPr>
              <a:t>       </a:t>
            </a:r>
            <a:r>
              <a:rPr lang="en" sz="1000" b="1">
                <a:solidFill>
                  <a:srgbClr val="000080"/>
                </a:solidFill>
                <a:latin typeface="Consolas"/>
                <a:ea typeface="Consolas"/>
                <a:cs typeface="Consolas"/>
                <a:sym typeface="Consolas"/>
              </a:rPr>
              <a:t>while</a:t>
            </a:r>
            <a:r>
              <a:rPr lang="en" sz="1000">
                <a:latin typeface="Consolas"/>
                <a:ea typeface="Consolas"/>
                <a:cs typeface="Consolas"/>
                <a:sym typeface="Consolas"/>
              </a:rPr>
              <a:t>( postOrderIterator.hasNext() )</a:t>
            </a:r>
            <a:endParaRPr sz="1000">
              <a:latin typeface="Consolas"/>
              <a:ea typeface="Consolas"/>
              <a:cs typeface="Consolas"/>
              <a:sym typeface="Consolas"/>
            </a:endParaRPr>
          </a:p>
          <a:p>
            <a:pPr marL="0" lvl="0" indent="0" algn="l" rtl="0">
              <a:lnSpc>
                <a:spcPct val="115000"/>
              </a:lnSpc>
              <a:spcBef>
                <a:spcPts val="0"/>
              </a:spcBef>
              <a:spcAft>
                <a:spcPts val="0"/>
              </a:spcAft>
              <a:buNone/>
            </a:pPr>
            <a:r>
              <a:rPr lang="en" sz="1000">
                <a:latin typeface="Consolas"/>
                <a:ea typeface="Consolas"/>
                <a:cs typeface="Consolas"/>
                <a:sym typeface="Consolas"/>
              </a:rPr>
              <a:t>           System.</a:t>
            </a:r>
            <a:r>
              <a:rPr lang="en" sz="1000" b="1" i="1">
                <a:solidFill>
                  <a:srgbClr val="660E7A"/>
                </a:solidFill>
                <a:latin typeface="Consolas"/>
                <a:ea typeface="Consolas"/>
                <a:cs typeface="Consolas"/>
                <a:sym typeface="Consolas"/>
              </a:rPr>
              <a:t>out</a:t>
            </a:r>
            <a:r>
              <a:rPr lang="en" sz="1000">
                <a:latin typeface="Consolas"/>
                <a:ea typeface="Consolas"/>
                <a:cs typeface="Consolas"/>
                <a:sym typeface="Consolas"/>
              </a:rPr>
              <a:t>.print(postOrderIterator.next()+</a:t>
            </a:r>
            <a:r>
              <a:rPr lang="en" sz="1000" b="1">
                <a:solidFill>
                  <a:srgbClr val="008000"/>
                </a:solidFill>
                <a:latin typeface="Consolas"/>
                <a:ea typeface="Consolas"/>
                <a:cs typeface="Consolas"/>
                <a:sym typeface="Consolas"/>
              </a:rPr>
              <a:t>"."</a:t>
            </a:r>
            <a:r>
              <a:rPr lang="en" sz="1000">
                <a:latin typeface="Consolas"/>
                <a:ea typeface="Consolas"/>
                <a:cs typeface="Consolas"/>
                <a:sym typeface="Consolas"/>
              </a:rPr>
              <a:t>);</a:t>
            </a:r>
            <a:endParaRPr sz="1000">
              <a:latin typeface="Consolas"/>
              <a:ea typeface="Consolas"/>
              <a:cs typeface="Consolas"/>
              <a:sym typeface="Consolas"/>
            </a:endParaRPr>
          </a:p>
          <a:p>
            <a:pPr marL="0" lvl="0" indent="0" algn="l" rtl="0">
              <a:lnSpc>
                <a:spcPct val="115000"/>
              </a:lnSpc>
              <a:spcBef>
                <a:spcPts val="0"/>
              </a:spcBef>
              <a:spcAft>
                <a:spcPts val="0"/>
              </a:spcAft>
              <a:buNone/>
            </a:pPr>
            <a:r>
              <a:rPr lang="en" sz="1000">
                <a:latin typeface="Consolas"/>
                <a:ea typeface="Consolas"/>
                <a:cs typeface="Consolas"/>
                <a:sym typeface="Consolas"/>
              </a:rPr>
              <a:t>   }</a:t>
            </a:r>
            <a:endParaRPr sz="1000">
              <a:latin typeface="Consolas"/>
              <a:ea typeface="Consolas"/>
              <a:cs typeface="Consolas"/>
              <a:sym typeface="Consolas"/>
            </a:endParaRPr>
          </a:p>
          <a:p>
            <a:pPr marL="0" lvl="0" indent="0" algn="l" rtl="0">
              <a:spcBef>
                <a:spcPts val="0"/>
              </a:spcBef>
              <a:spcAft>
                <a:spcPts val="0"/>
              </a:spcAft>
              <a:buNone/>
            </a:pPr>
            <a:r>
              <a:rPr lang="en" sz="1000" b="1">
                <a:solidFill>
                  <a:srgbClr val="000080"/>
                </a:solidFill>
                <a:latin typeface="Consolas"/>
                <a:ea typeface="Consolas"/>
                <a:cs typeface="Consolas"/>
                <a:sym typeface="Consolas"/>
              </a:rPr>
              <a:t>   static </a:t>
            </a:r>
            <a:r>
              <a:rPr lang="en" sz="1000">
                <a:latin typeface="Consolas"/>
                <a:ea typeface="Consolas"/>
                <a:cs typeface="Consolas"/>
                <a:sym typeface="Consolas"/>
              </a:rPr>
              <a:t>BTree&lt;Integer&gt; setupTree(){</a:t>
            </a:r>
            <a:endParaRPr sz="1000">
              <a:latin typeface="Consolas"/>
              <a:ea typeface="Consolas"/>
              <a:cs typeface="Consolas"/>
              <a:sym typeface="Consolas"/>
            </a:endParaRPr>
          </a:p>
          <a:p>
            <a:pPr marL="457200" lvl="0" indent="0" algn="l" rtl="0">
              <a:spcBef>
                <a:spcPts val="0"/>
              </a:spcBef>
              <a:spcAft>
                <a:spcPts val="0"/>
              </a:spcAft>
              <a:buNone/>
            </a:pPr>
            <a:r>
              <a:rPr lang="en" sz="1000">
                <a:latin typeface="Consolas"/>
                <a:ea typeface="Consolas"/>
                <a:cs typeface="Consolas"/>
                <a:sym typeface="Consolas"/>
              </a:rPr>
              <a:t>   BTreeNode&lt;Integer&gt; n6 = </a:t>
            </a:r>
            <a:r>
              <a:rPr lang="en" sz="1000" b="1">
                <a:solidFill>
                  <a:srgbClr val="000080"/>
                </a:solidFill>
                <a:latin typeface="Consolas"/>
                <a:ea typeface="Consolas"/>
                <a:cs typeface="Consolas"/>
                <a:sym typeface="Consolas"/>
              </a:rPr>
              <a:t>new </a:t>
            </a:r>
            <a:r>
              <a:rPr lang="en" sz="1000">
                <a:latin typeface="Consolas"/>
                <a:ea typeface="Consolas"/>
                <a:cs typeface="Consolas"/>
                <a:sym typeface="Consolas"/>
              </a:rPr>
              <a:t>BTreeNode&lt;Integer&gt;(</a:t>
            </a:r>
            <a:r>
              <a:rPr lang="en" sz="1000">
                <a:solidFill>
                  <a:srgbClr val="0000FF"/>
                </a:solidFill>
                <a:latin typeface="Consolas"/>
                <a:ea typeface="Consolas"/>
                <a:cs typeface="Consolas"/>
                <a:sym typeface="Consolas"/>
              </a:rPr>
              <a:t>6</a:t>
            </a:r>
            <a:r>
              <a:rPr lang="en" sz="1000">
                <a:latin typeface="Consolas"/>
                <a:ea typeface="Consolas"/>
                <a:cs typeface="Consolas"/>
                <a:sym typeface="Consolas"/>
              </a:rPr>
              <a:t>, </a:t>
            </a:r>
            <a:r>
              <a:rPr lang="en" sz="1000" b="1">
                <a:solidFill>
                  <a:srgbClr val="000080"/>
                </a:solidFill>
                <a:latin typeface="Consolas"/>
                <a:ea typeface="Consolas"/>
                <a:cs typeface="Consolas"/>
                <a:sym typeface="Consolas"/>
              </a:rPr>
              <a:t>null</a:t>
            </a:r>
            <a:r>
              <a:rPr lang="en" sz="1000">
                <a:latin typeface="Consolas"/>
                <a:ea typeface="Consolas"/>
                <a:cs typeface="Consolas"/>
                <a:sym typeface="Consolas"/>
              </a:rPr>
              <a:t>, </a:t>
            </a:r>
            <a:r>
              <a:rPr lang="en" sz="1000" b="1">
                <a:solidFill>
                  <a:srgbClr val="000080"/>
                </a:solidFill>
                <a:latin typeface="Consolas"/>
                <a:ea typeface="Consolas"/>
                <a:cs typeface="Consolas"/>
                <a:sym typeface="Consolas"/>
              </a:rPr>
              <a:t>null</a:t>
            </a:r>
            <a:r>
              <a:rPr lang="en" sz="1000">
                <a:latin typeface="Consolas"/>
                <a:ea typeface="Consolas"/>
                <a:cs typeface="Consolas"/>
                <a:sym typeface="Consolas"/>
              </a:rPr>
              <a:t>);</a:t>
            </a:r>
            <a:endParaRPr sz="1000">
              <a:latin typeface="Consolas"/>
              <a:ea typeface="Consolas"/>
              <a:cs typeface="Consolas"/>
              <a:sym typeface="Consolas"/>
            </a:endParaRPr>
          </a:p>
          <a:p>
            <a:pPr marL="457200" lvl="0" indent="0" algn="l" rtl="0">
              <a:spcBef>
                <a:spcPts val="0"/>
              </a:spcBef>
              <a:spcAft>
                <a:spcPts val="0"/>
              </a:spcAft>
              <a:buNone/>
            </a:pPr>
            <a:r>
              <a:rPr lang="en" sz="1000">
                <a:latin typeface="Consolas"/>
                <a:ea typeface="Consolas"/>
                <a:cs typeface="Consolas"/>
                <a:sym typeface="Consolas"/>
              </a:rPr>
              <a:t>   BTreeNode&lt;Integer&gt; n7 = </a:t>
            </a:r>
            <a:r>
              <a:rPr lang="en" sz="1000" b="1">
                <a:solidFill>
                  <a:srgbClr val="000080"/>
                </a:solidFill>
                <a:latin typeface="Consolas"/>
                <a:ea typeface="Consolas"/>
                <a:cs typeface="Consolas"/>
                <a:sym typeface="Consolas"/>
              </a:rPr>
              <a:t>new </a:t>
            </a:r>
            <a:r>
              <a:rPr lang="en" sz="1000">
                <a:latin typeface="Consolas"/>
                <a:ea typeface="Consolas"/>
                <a:cs typeface="Consolas"/>
                <a:sym typeface="Consolas"/>
              </a:rPr>
              <a:t>BTreeNode&lt;Integer&gt;(</a:t>
            </a:r>
            <a:r>
              <a:rPr lang="en" sz="1000">
                <a:solidFill>
                  <a:srgbClr val="0000FF"/>
                </a:solidFill>
                <a:latin typeface="Consolas"/>
                <a:ea typeface="Consolas"/>
                <a:cs typeface="Consolas"/>
                <a:sym typeface="Consolas"/>
              </a:rPr>
              <a:t>7</a:t>
            </a:r>
            <a:r>
              <a:rPr lang="en" sz="1000">
                <a:latin typeface="Consolas"/>
                <a:ea typeface="Consolas"/>
                <a:cs typeface="Consolas"/>
                <a:sym typeface="Consolas"/>
              </a:rPr>
              <a:t>, </a:t>
            </a:r>
            <a:r>
              <a:rPr lang="en" sz="1000" b="1">
                <a:solidFill>
                  <a:srgbClr val="000080"/>
                </a:solidFill>
                <a:latin typeface="Consolas"/>
                <a:ea typeface="Consolas"/>
                <a:cs typeface="Consolas"/>
                <a:sym typeface="Consolas"/>
              </a:rPr>
              <a:t>null</a:t>
            </a:r>
            <a:r>
              <a:rPr lang="en" sz="1000">
                <a:latin typeface="Consolas"/>
                <a:ea typeface="Consolas"/>
                <a:cs typeface="Consolas"/>
                <a:sym typeface="Consolas"/>
              </a:rPr>
              <a:t>, </a:t>
            </a:r>
            <a:r>
              <a:rPr lang="en" sz="1000" b="1">
                <a:solidFill>
                  <a:srgbClr val="000080"/>
                </a:solidFill>
                <a:latin typeface="Consolas"/>
                <a:ea typeface="Consolas"/>
                <a:cs typeface="Consolas"/>
                <a:sym typeface="Consolas"/>
              </a:rPr>
              <a:t>null</a:t>
            </a:r>
            <a:r>
              <a:rPr lang="en" sz="1000">
                <a:latin typeface="Consolas"/>
                <a:ea typeface="Consolas"/>
                <a:cs typeface="Consolas"/>
                <a:sym typeface="Consolas"/>
              </a:rPr>
              <a:t>);</a:t>
            </a:r>
            <a:endParaRPr sz="1000">
              <a:latin typeface="Consolas"/>
              <a:ea typeface="Consolas"/>
              <a:cs typeface="Consolas"/>
              <a:sym typeface="Consolas"/>
            </a:endParaRPr>
          </a:p>
          <a:p>
            <a:pPr marL="457200" lvl="0" indent="0" algn="l" rtl="0">
              <a:spcBef>
                <a:spcPts val="0"/>
              </a:spcBef>
              <a:spcAft>
                <a:spcPts val="0"/>
              </a:spcAft>
              <a:buNone/>
            </a:pPr>
            <a:r>
              <a:rPr lang="en" sz="1000">
                <a:latin typeface="Consolas"/>
                <a:ea typeface="Consolas"/>
                <a:cs typeface="Consolas"/>
                <a:sym typeface="Consolas"/>
              </a:rPr>
              <a:t>   BTreeNode&lt;Integer&gt; n4 = </a:t>
            </a:r>
            <a:r>
              <a:rPr lang="en" sz="1000" b="1">
                <a:solidFill>
                  <a:srgbClr val="000080"/>
                </a:solidFill>
                <a:latin typeface="Consolas"/>
                <a:ea typeface="Consolas"/>
                <a:cs typeface="Consolas"/>
                <a:sym typeface="Consolas"/>
              </a:rPr>
              <a:t>new </a:t>
            </a:r>
            <a:r>
              <a:rPr lang="en" sz="1000">
                <a:latin typeface="Consolas"/>
                <a:ea typeface="Consolas"/>
                <a:cs typeface="Consolas"/>
                <a:sym typeface="Consolas"/>
              </a:rPr>
              <a:t>BTreeNode&lt;Integer&gt;(</a:t>
            </a:r>
            <a:r>
              <a:rPr lang="en" sz="1000">
                <a:solidFill>
                  <a:srgbClr val="0000FF"/>
                </a:solidFill>
                <a:latin typeface="Consolas"/>
                <a:ea typeface="Consolas"/>
                <a:cs typeface="Consolas"/>
                <a:sym typeface="Consolas"/>
              </a:rPr>
              <a:t>4</a:t>
            </a:r>
            <a:r>
              <a:rPr lang="en" sz="1000">
                <a:latin typeface="Consolas"/>
                <a:ea typeface="Consolas"/>
                <a:cs typeface="Consolas"/>
                <a:sym typeface="Consolas"/>
              </a:rPr>
              <a:t>, n6, n7);</a:t>
            </a:r>
            <a:endParaRPr sz="1000">
              <a:latin typeface="Consolas"/>
              <a:ea typeface="Consolas"/>
              <a:cs typeface="Consolas"/>
              <a:sym typeface="Consolas"/>
            </a:endParaRPr>
          </a:p>
          <a:p>
            <a:pPr marL="457200" lvl="0" indent="0" algn="l" rtl="0">
              <a:spcBef>
                <a:spcPts val="0"/>
              </a:spcBef>
              <a:spcAft>
                <a:spcPts val="0"/>
              </a:spcAft>
              <a:buNone/>
            </a:pPr>
            <a:r>
              <a:rPr lang="en" sz="1000">
                <a:latin typeface="Consolas"/>
                <a:ea typeface="Consolas"/>
                <a:cs typeface="Consolas"/>
                <a:sym typeface="Consolas"/>
              </a:rPr>
              <a:t>   BTreeNode&lt;Integer&gt; n3 = </a:t>
            </a:r>
            <a:r>
              <a:rPr lang="en" sz="1000" b="1">
                <a:solidFill>
                  <a:srgbClr val="000080"/>
                </a:solidFill>
                <a:latin typeface="Consolas"/>
                <a:ea typeface="Consolas"/>
                <a:cs typeface="Consolas"/>
                <a:sym typeface="Consolas"/>
              </a:rPr>
              <a:t>new </a:t>
            </a:r>
            <a:r>
              <a:rPr lang="en" sz="1000">
                <a:latin typeface="Consolas"/>
                <a:ea typeface="Consolas"/>
                <a:cs typeface="Consolas"/>
                <a:sym typeface="Consolas"/>
              </a:rPr>
              <a:t>BTreeNode&lt;Integer&gt;(</a:t>
            </a:r>
            <a:r>
              <a:rPr lang="en" sz="1000">
                <a:solidFill>
                  <a:srgbClr val="0000FF"/>
                </a:solidFill>
                <a:latin typeface="Consolas"/>
                <a:ea typeface="Consolas"/>
                <a:cs typeface="Consolas"/>
                <a:sym typeface="Consolas"/>
              </a:rPr>
              <a:t>3</a:t>
            </a:r>
            <a:r>
              <a:rPr lang="en" sz="1000">
                <a:latin typeface="Consolas"/>
                <a:ea typeface="Consolas"/>
                <a:cs typeface="Consolas"/>
                <a:sym typeface="Consolas"/>
              </a:rPr>
              <a:t>, </a:t>
            </a:r>
            <a:r>
              <a:rPr lang="en" sz="1000" b="1">
                <a:solidFill>
                  <a:srgbClr val="000080"/>
                </a:solidFill>
                <a:latin typeface="Consolas"/>
                <a:ea typeface="Consolas"/>
                <a:cs typeface="Consolas"/>
                <a:sym typeface="Consolas"/>
              </a:rPr>
              <a:t>null</a:t>
            </a:r>
            <a:r>
              <a:rPr lang="en" sz="1000">
                <a:latin typeface="Consolas"/>
                <a:ea typeface="Consolas"/>
                <a:cs typeface="Consolas"/>
                <a:sym typeface="Consolas"/>
              </a:rPr>
              <a:t>, </a:t>
            </a:r>
            <a:r>
              <a:rPr lang="en" sz="1000" b="1">
                <a:solidFill>
                  <a:srgbClr val="000080"/>
                </a:solidFill>
                <a:latin typeface="Consolas"/>
                <a:ea typeface="Consolas"/>
                <a:cs typeface="Consolas"/>
                <a:sym typeface="Consolas"/>
              </a:rPr>
              <a:t>null</a:t>
            </a:r>
            <a:r>
              <a:rPr lang="en" sz="1000">
                <a:latin typeface="Consolas"/>
                <a:ea typeface="Consolas"/>
                <a:cs typeface="Consolas"/>
                <a:sym typeface="Consolas"/>
              </a:rPr>
              <a:t>);</a:t>
            </a:r>
            <a:endParaRPr sz="1000">
              <a:latin typeface="Consolas"/>
              <a:ea typeface="Consolas"/>
              <a:cs typeface="Consolas"/>
              <a:sym typeface="Consolas"/>
            </a:endParaRPr>
          </a:p>
          <a:p>
            <a:pPr marL="457200" lvl="0" indent="0" algn="l" rtl="0">
              <a:spcBef>
                <a:spcPts val="0"/>
              </a:spcBef>
              <a:spcAft>
                <a:spcPts val="0"/>
              </a:spcAft>
              <a:buNone/>
            </a:pPr>
            <a:r>
              <a:rPr lang="en" sz="1000">
                <a:latin typeface="Consolas"/>
                <a:ea typeface="Consolas"/>
                <a:cs typeface="Consolas"/>
                <a:sym typeface="Consolas"/>
              </a:rPr>
              <a:t>   BTreeNode&lt;Integer&gt; n12 = </a:t>
            </a:r>
            <a:r>
              <a:rPr lang="en" sz="1000" b="1">
                <a:solidFill>
                  <a:srgbClr val="000080"/>
                </a:solidFill>
                <a:latin typeface="Consolas"/>
                <a:ea typeface="Consolas"/>
                <a:cs typeface="Consolas"/>
                <a:sym typeface="Consolas"/>
              </a:rPr>
              <a:t>new </a:t>
            </a:r>
            <a:r>
              <a:rPr lang="en" sz="1000">
                <a:latin typeface="Consolas"/>
                <a:ea typeface="Consolas"/>
                <a:cs typeface="Consolas"/>
                <a:sym typeface="Consolas"/>
              </a:rPr>
              <a:t>BTreeNode&lt;Integer&gt;(</a:t>
            </a:r>
            <a:r>
              <a:rPr lang="en" sz="1000">
                <a:solidFill>
                  <a:srgbClr val="0000FF"/>
                </a:solidFill>
                <a:latin typeface="Consolas"/>
                <a:ea typeface="Consolas"/>
                <a:cs typeface="Consolas"/>
                <a:sym typeface="Consolas"/>
              </a:rPr>
              <a:t>12</a:t>
            </a:r>
            <a:r>
              <a:rPr lang="en" sz="1000">
                <a:latin typeface="Consolas"/>
                <a:ea typeface="Consolas"/>
                <a:cs typeface="Consolas"/>
                <a:sym typeface="Consolas"/>
              </a:rPr>
              <a:t>, n3, n4);</a:t>
            </a:r>
            <a:endParaRPr sz="1000">
              <a:latin typeface="Consolas"/>
              <a:ea typeface="Consolas"/>
              <a:cs typeface="Consolas"/>
              <a:sym typeface="Consolas"/>
            </a:endParaRPr>
          </a:p>
          <a:p>
            <a:pPr marL="457200" lvl="0" indent="0" algn="l" rtl="0">
              <a:spcBef>
                <a:spcPts val="0"/>
              </a:spcBef>
              <a:spcAft>
                <a:spcPts val="0"/>
              </a:spcAft>
              <a:buNone/>
            </a:pPr>
            <a:r>
              <a:rPr lang="en" sz="1000">
                <a:latin typeface="Consolas"/>
                <a:ea typeface="Consolas"/>
                <a:cs typeface="Consolas"/>
                <a:sym typeface="Consolas"/>
              </a:rPr>
              <a:t>   BTreeNode&lt;Integer&gt; n8 = </a:t>
            </a:r>
            <a:r>
              <a:rPr lang="en" sz="1000" b="1">
                <a:solidFill>
                  <a:srgbClr val="000080"/>
                </a:solidFill>
                <a:latin typeface="Consolas"/>
                <a:ea typeface="Consolas"/>
                <a:cs typeface="Consolas"/>
                <a:sym typeface="Consolas"/>
              </a:rPr>
              <a:t>new </a:t>
            </a:r>
            <a:r>
              <a:rPr lang="en" sz="1000">
                <a:latin typeface="Consolas"/>
                <a:ea typeface="Consolas"/>
                <a:cs typeface="Consolas"/>
                <a:sym typeface="Consolas"/>
              </a:rPr>
              <a:t>BTreeNode&lt;Integer&gt;(</a:t>
            </a:r>
            <a:r>
              <a:rPr lang="en" sz="1000">
                <a:solidFill>
                  <a:srgbClr val="0000FF"/>
                </a:solidFill>
                <a:latin typeface="Consolas"/>
                <a:ea typeface="Consolas"/>
                <a:cs typeface="Consolas"/>
                <a:sym typeface="Consolas"/>
              </a:rPr>
              <a:t>8</a:t>
            </a:r>
            <a:r>
              <a:rPr lang="en" sz="1000">
                <a:latin typeface="Consolas"/>
                <a:ea typeface="Consolas"/>
                <a:cs typeface="Consolas"/>
                <a:sym typeface="Consolas"/>
              </a:rPr>
              <a:t>, </a:t>
            </a:r>
            <a:r>
              <a:rPr lang="en" sz="1000" b="1">
                <a:solidFill>
                  <a:srgbClr val="000080"/>
                </a:solidFill>
                <a:latin typeface="Consolas"/>
                <a:ea typeface="Consolas"/>
                <a:cs typeface="Consolas"/>
                <a:sym typeface="Consolas"/>
              </a:rPr>
              <a:t>null</a:t>
            </a:r>
            <a:r>
              <a:rPr lang="en" sz="1000">
                <a:latin typeface="Consolas"/>
                <a:ea typeface="Consolas"/>
                <a:cs typeface="Consolas"/>
                <a:sym typeface="Consolas"/>
              </a:rPr>
              <a:t>, </a:t>
            </a:r>
            <a:r>
              <a:rPr lang="en" sz="1000" b="1">
                <a:solidFill>
                  <a:srgbClr val="000080"/>
                </a:solidFill>
                <a:latin typeface="Consolas"/>
                <a:ea typeface="Consolas"/>
                <a:cs typeface="Consolas"/>
                <a:sym typeface="Consolas"/>
              </a:rPr>
              <a:t>null</a:t>
            </a:r>
            <a:r>
              <a:rPr lang="en" sz="1000">
                <a:latin typeface="Consolas"/>
                <a:ea typeface="Consolas"/>
                <a:cs typeface="Consolas"/>
                <a:sym typeface="Consolas"/>
              </a:rPr>
              <a:t>);</a:t>
            </a:r>
            <a:endParaRPr sz="1000">
              <a:latin typeface="Consolas"/>
              <a:ea typeface="Consolas"/>
              <a:cs typeface="Consolas"/>
              <a:sym typeface="Consolas"/>
            </a:endParaRPr>
          </a:p>
          <a:p>
            <a:pPr marL="457200" lvl="0" indent="0" algn="l" rtl="0">
              <a:spcBef>
                <a:spcPts val="0"/>
              </a:spcBef>
              <a:spcAft>
                <a:spcPts val="0"/>
              </a:spcAft>
              <a:buNone/>
            </a:pPr>
            <a:r>
              <a:rPr lang="en" sz="1000">
                <a:latin typeface="Consolas"/>
                <a:ea typeface="Consolas"/>
                <a:cs typeface="Consolas"/>
                <a:sym typeface="Consolas"/>
              </a:rPr>
              <a:t>   BTreeNode&lt;Integer&gt; n2 = </a:t>
            </a:r>
            <a:r>
              <a:rPr lang="en" sz="1000" b="1">
                <a:solidFill>
                  <a:srgbClr val="000080"/>
                </a:solidFill>
                <a:latin typeface="Consolas"/>
                <a:ea typeface="Consolas"/>
                <a:cs typeface="Consolas"/>
                <a:sym typeface="Consolas"/>
              </a:rPr>
              <a:t>new </a:t>
            </a:r>
            <a:r>
              <a:rPr lang="en" sz="1000">
                <a:latin typeface="Consolas"/>
                <a:ea typeface="Consolas"/>
                <a:cs typeface="Consolas"/>
                <a:sym typeface="Consolas"/>
              </a:rPr>
              <a:t>BTreeNode&lt;Integer&gt;(</a:t>
            </a:r>
            <a:r>
              <a:rPr lang="en" sz="1000">
                <a:solidFill>
                  <a:srgbClr val="0000FF"/>
                </a:solidFill>
                <a:latin typeface="Consolas"/>
                <a:ea typeface="Consolas"/>
                <a:cs typeface="Consolas"/>
                <a:sym typeface="Consolas"/>
              </a:rPr>
              <a:t>2</a:t>
            </a:r>
            <a:r>
              <a:rPr lang="en" sz="1000">
                <a:latin typeface="Consolas"/>
                <a:ea typeface="Consolas"/>
                <a:cs typeface="Consolas"/>
                <a:sym typeface="Consolas"/>
              </a:rPr>
              <a:t>, </a:t>
            </a:r>
            <a:r>
              <a:rPr lang="en" sz="1000" b="1">
                <a:solidFill>
                  <a:srgbClr val="000080"/>
                </a:solidFill>
                <a:latin typeface="Consolas"/>
                <a:ea typeface="Consolas"/>
                <a:cs typeface="Consolas"/>
                <a:sym typeface="Consolas"/>
              </a:rPr>
              <a:t>null</a:t>
            </a:r>
            <a:r>
              <a:rPr lang="en" sz="1000">
                <a:latin typeface="Consolas"/>
                <a:ea typeface="Consolas"/>
                <a:cs typeface="Consolas"/>
                <a:sym typeface="Consolas"/>
              </a:rPr>
              <a:t>, n8);</a:t>
            </a:r>
            <a:endParaRPr sz="1000">
              <a:latin typeface="Consolas"/>
              <a:ea typeface="Consolas"/>
              <a:cs typeface="Consolas"/>
              <a:sym typeface="Consolas"/>
            </a:endParaRPr>
          </a:p>
          <a:p>
            <a:pPr marL="457200" lvl="0" indent="0" algn="l" rtl="0">
              <a:spcBef>
                <a:spcPts val="0"/>
              </a:spcBef>
              <a:spcAft>
                <a:spcPts val="0"/>
              </a:spcAft>
              <a:buNone/>
            </a:pPr>
            <a:r>
              <a:rPr lang="en" sz="1000">
                <a:latin typeface="Consolas"/>
                <a:ea typeface="Consolas"/>
                <a:cs typeface="Consolas"/>
                <a:sym typeface="Consolas"/>
              </a:rPr>
              <a:t>   BTreeNode&lt;Integer&gt; n11 = </a:t>
            </a:r>
            <a:r>
              <a:rPr lang="en" sz="1000" b="1">
                <a:solidFill>
                  <a:srgbClr val="000080"/>
                </a:solidFill>
                <a:latin typeface="Consolas"/>
                <a:ea typeface="Consolas"/>
                <a:cs typeface="Consolas"/>
                <a:sym typeface="Consolas"/>
              </a:rPr>
              <a:t>new </a:t>
            </a:r>
            <a:r>
              <a:rPr lang="en" sz="1000">
                <a:latin typeface="Consolas"/>
                <a:ea typeface="Consolas"/>
                <a:cs typeface="Consolas"/>
                <a:sym typeface="Consolas"/>
              </a:rPr>
              <a:t>BTreeNode&lt;Integer&gt;(</a:t>
            </a:r>
            <a:r>
              <a:rPr lang="en" sz="1000">
                <a:solidFill>
                  <a:srgbClr val="0000FF"/>
                </a:solidFill>
                <a:latin typeface="Consolas"/>
                <a:ea typeface="Consolas"/>
                <a:cs typeface="Consolas"/>
                <a:sym typeface="Consolas"/>
              </a:rPr>
              <a:t>11</a:t>
            </a:r>
            <a:r>
              <a:rPr lang="en" sz="1000">
                <a:latin typeface="Consolas"/>
                <a:ea typeface="Consolas"/>
                <a:cs typeface="Consolas"/>
                <a:sym typeface="Consolas"/>
              </a:rPr>
              <a:t>, </a:t>
            </a:r>
            <a:r>
              <a:rPr lang="en" sz="1000" b="1">
                <a:solidFill>
                  <a:srgbClr val="000080"/>
                </a:solidFill>
                <a:latin typeface="Consolas"/>
                <a:ea typeface="Consolas"/>
                <a:cs typeface="Consolas"/>
                <a:sym typeface="Consolas"/>
              </a:rPr>
              <a:t>null</a:t>
            </a:r>
            <a:r>
              <a:rPr lang="en" sz="1000">
                <a:latin typeface="Consolas"/>
                <a:ea typeface="Consolas"/>
                <a:cs typeface="Consolas"/>
                <a:sym typeface="Consolas"/>
              </a:rPr>
              <a:t>, </a:t>
            </a:r>
            <a:r>
              <a:rPr lang="en" sz="1000" b="1">
                <a:solidFill>
                  <a:srgbClr val="000080"/>
                </a:solidFill>
                <a:latin typeface="Consolas"/>
                <a:ea typeface="Consolas"/>
                <a:cs typeface="Consolas"/>
                <a:sym typeface="Consolas"/>
              </a:rPr>
              <a:t>null</a:t>
            </a:r>
            <a:r>
              <a:rPr lang="en" sz="1000">
                <a:latin typeface="Consolas"/>
                <a:ea typeface="Consolas"/>
                <a:cs typeface="Consolas"/>
                <a:sym typeface="Consolas"/>
              </a:rPr>
              <a:t>);</a:t>
            </a:r>
            <a:endParaRPr sz="1000">
              <a:latin typeface="Consolas"/>
              <a:ea typeface="Consolas"/>
              <a:cs typeface="Consolas"/>
              <a:sym typeface="Consolas"/>
            </a:endParaRPr>
          </a:p>
          <a:p>
            <a:pPr marL="457200" lvl="0" indent="0" algn="l" rtl="0">
              <a:spcBef>
                <a:spcPts val="0"/>
              </a:spcBef>
              <a:spcAft>
                <a:spcPts val="0"/>
              </a:spcAft>
              <a:buNone/>
            </a:pPr>
            <a:r>
              <a:rPr lang="en" sz="1000">
                <a:latin typeface="Consolas"/>
                <a:ea typeface="Consolas"/>
                <a:cs typeface="Consolas"/>
                <a:sym typeface="Consolas"/>
              </a:rPr>
              <a:t>   BTreeNode&lt;Integer&gt; n5 = </a:t>
            </a:r>
            <a:r>
              <a:rPr lang="en" sz="1000" b="1">
                <a:solidFill>
                  <a:srgbClr val="000080"/>
                </a:solidFill>
                <a:latin typeface="Consolas"/>
                <a:ea typeface="Consolas"/>
                <a:cs typeface="Consolas"/>
                <a:sym typeface="Consolas"/>
              </a:rPr>
              <a:t>new </a:t>
            </a:r>
            <a:r>
              <a:rPr lang="en" sz="1000">
                <a:latin typeface="Consolas"/>
                <a:ea typeface="Consolas"/>
                <a:cs typeface="Consolas"/>
                <a:sym typeface="Consolas"/>
              </a:rPr>
              <a:t>BTreeNode&lt;Integer&gt;(</a:t>
            </a:r>
            <a:r>
              <a:rPr lang="en" sz="1000">
                <a:solidFill>
                  <a:srgbClr val="0000FF"/>
                </a:solidFill>
                <a:latin typeface="Consolas"/>
                <a:ea typeface="Consolas"/>
                <a:cs typeface="Consolas"/>
                <a:sym typeface="Consolas"/>
              </a:rPr>
              <a:t>5</a:t>
            </a:r>
            <a:r>
              <a:rPr lang="en" sz="1000">
                <a:latin typeface="Consolas"/>
                <a:ea typeface="Consolas"/>
                <a:cs typeface="Consolas"/>
                <a:sym typeface="Consolas"/>
              </a:rPr>
              <a:t>, n11, n2);</a:t>
            </a:r>
            <a:endParaRPr sz="1000">
              <a:latin typeface="Consolas"/>
              <a:ea typeface="Consolas"/>
              <a:cs typeface="Consolas"/>
              <a:sym typeface="Consolas"/>
            </a:endParaRPr>
          </a:p>
          <a:p>
            <a:pPr marL="457200" lvl="0" indent="0" algn="l" rtl="0">
              <a:spcBef>
                <a:spcPts val="0"/>
              </a:spcBef>
              <a:spcAft>
                <a:spcPts val="0"/>
              </a:spcAft>
              <a:buNone/>
            </a:pPr>
            <a:r>
              <a:rPr lang="en" sz="1000">
                <a:latin typeface="Consolas"/>
                <a:ea typeface="Consolas"/>
                <a:cs typeface="Consolas"/>
                <a:sym typeface="Consolas"/>
              </a:rPr>
              <a:t>   BTreeNode&lt;Integer&gt; n10 = </a:t>
            </a:r>
            <a:r>
              <a:rPr lang="en" sz="1000" b="1">
                <a:solidFill>
                  <a:srgbClr val="000080"/>
                </a:solidFill>
                <a:latin typeface="Consolas"/>
                <a:ea typeface="Consolas"/>
                <a:cs typeface="Consolas"/>
                <a:sym typeface="Consolas"/>
              </a:rPr>
              <a:t>new </a:t>
            </a:r>
            <a:r>
              <a:rPr lang="en" sz="1000">
                <a:latin typeface="Consolas"/>
                <a:ea typeface="Consolas"/>
                <a:cs typeface="Consolas"/>
                <a:sym typeface="Consolas"/>
              </a:rPr>
              <a:t>BTreeNode&lt;Integer&gt;(</a:t>
            </a:r>
            <a:r>
              <a:rPr lang="en" sz="1000">
                <a:solidFill>
                  <a:srgbClr val="0000FF"/>
                </a:solidFill>
                <a:latin typeface="Consolas"/>
                <a:ea typeface="Consolas"/>
                <a:cs typeface="Consolas"/>
                <a:sym typeface="Consolas"/>
              </a:rPr>
              <a:t>10</a:t>
            </a:r>
            <a:r>
              <a:rPr lang="en" sz="1000">
                <a:latin typeface="Consolas"/>
                <a:ea typeface="Consolas"/>
                <a:cs typeface="Consolas"/>
                <a:sym typeface="Consolas"/>
              </a:rPr>
              <a:t>, n12, n5);</a:t>
            </a:r>
            <a:endParaRPr sz="1000">
              <a:latin typeface="Consolas"/>
              <a:ea typeface="Consolas"/>
              <a:cs typeface="Consolas"/>
              <a:sym typeface="Consolas"/>
            </a:endParaRPr>
          </a:p>
          <a:p>
            <a:pPr marL="457200" lvl="0" indent="0" algn="l" rtl="0">
              <a:spcBef>
                <a:spcPts val="0"/>
              </a:spcBef>
              <a:spcAft>
                <a:spcPts val="0"/>
              </a:spcAft>
              <a:buNone/>
            </a:pPr>
            <a:r>
              <a:rPr lang="en" sz="1000">
                <a:latin typeface="Consolas"/>
                <a:ea typeface="Consolas"/>
                <a:cs typeface="Consolas"/>
                <a:sym typeface="Consolas"/>
              </a:rPr>
              <a:t>   </a:t>
            </a:r>
            <a:r>
              <a:rPr lang="en" sz="1000" b="1">
                <a:solidFill>
                  <a:srgbClr val="000080"/>
                </a:solidFill>
                <a:latin typeface="Consolas"/>
                <a:ea typeface="Consolas"/>
                <a:cs typeface="Consolas"/>
                <a:sym typeface="Consolas"/>
              </a:rPr>
              <a:t>return new </a:t>
            </a:r>
            <a:r>
              <a:rPr lang="en" sz="1000">
                <a:latin typeface="Consolas"/>
                <a:ea typeface="Consolas"/>
                <a:cs typeface="Consolas"/>
                <a:sym typeface="Consolas"/>
              </a:rPr>
              <a:t>BTree&lt;Integer&gt;(n10);</a:t>
            </a:r>
            <a:endParaRPr sz="1000">
              <a:latin typeface="Consolas"/>
              <a:ea typeface="Consolas"/>
              <a:cs typeface="Consolas"/>
              <a:sym typeface="Consolas"/>
            </a:endParaRPr>
          </a:p>
          <a:p>
            <a:pPr marL="0" lvl="0" indent="0" algn="l" rtl="0">
              <a:spcBef>
                <a:spcPts val="0"/>
              </a:spcBef>
              <a:spcAft>
                <a:spcPts val="0"/>
              </a:spcAft>
              <a:buNone/>
            </a:pPr>
            <a:r>
              <a:rPr lang="en" sz="1000">
                <a:latin typeface="Consolas"/>
                <a:ea typeface="Consolas"/>
                <a:cs typeface="Consolas"/>
                <a:sym typeface="Consolas"/>
              </a:rPr>
              <a:t>   }</a:t>
            </a:r>
            <a:endParaRPr sz="1000">
              <a:latin typeface="Consolas"/>
              <a:ea typeface="Consolas"/>
              <a:cs typeface="Consolas"/>
              <a:sym typeface="Consolas"/>
            </a:endParaRPr>
          </a:p>
          <a:p>
            <a:pPr marL="0" lvl="0" indent="0" algn="l" rtl="0">
              <a:spcBef>
                <a:spcPts val="0"/>
              </a:spcBef>
              <a:spcAft>
                <a:spcPts val="0"/>
              </a:spcAft>
              <a:buNone/>
            </a:pPr>
            <a:r>
              <a:rPr lang="en" sz="1000">
                <a:latin typeface="Consolas"/>
                <a:ea typeface="Consolas"/>
                <a:cs typeface="Consolas"/>
                <a:sym typeface="Consolas"/>
              </a:rPr>
              <a:t>}</a:t>
            </a:r>
            <a:endParaRPr sz="1000">
              <a:latin typeface="Consolas"/>
              <a:ea typeface="Consolas"/>
              <a:cs typeface="Consolas"/>
              <a:sym typeface="Consolas"/>
            </a:endParaRPr>
          </a:p>
        </p:txBody>
      </p:sp>
      <p:sp>
        <p:nvSpPr>
          <p:cNvPr id="217" name="Google Shape;217;p35"/>
          <p:cNvSpPr txBox="1">
            <a:spLocks noGrp="1"/>
          </p:cNvSpPr>
          <p:nvPr>
            <p:ph type="title"/>
          </p:nvPr>
        </p:nvSpPr>
        <p:spPr>
          <a:xfrm>
            <a:off x="200300" y="1329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t>Iterátor</a:t>
            </a:r>
            <a:endParaRPr sz="2400"/>
          </a:p>
          <a:p>
            <a:pPr marL="0" lvl="0" indent="0" algn="l" rtl="0">
              <a:spcBef>
                <a:spcPts val="0"/>
              </a:spcBef>
              <a:spcAft>
                <a:spcPts val="0"/>
              </a:spcAft>
              <a:buNone/>
            </a:pPr>
            <a:endParaRPr sz="2400"/>
          </a:p>
        </p:txBody>
      </p:sp>
      <p:sp>
        <p:nvSpPr>
          <p:cNvPr id="218" name="Google Shape;218;p35"/>
          <p:cNvSpPr txBox="1"/>
          <p:nvPr/>
        </p:nvSpPr>
        <p:spPr>
          <a:xfrm>
            <a:off x="249250" y="638950"/>
            <a:ext cx="3221700" cy="916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a:solidFill>
                  <a:srgbClr val="333333"/>
                </a:solidFill>
                <a:highlight>
                  <a:srgbClr val="FFFFFF"/>
                </a:highlight>
                <a:latin typeface="Proxima Nova"/>
                <a:ea typeface="Proxima Nova"/>
                <a:cs typeface="Proxima Nova"/>
                <a:sym typeface="Proxima Nova"/>
              </a:rPr>
              <a:t>Klient, ze kterého použijeme iterátor =&gt;</a:t>
            </a:r>
            <a:endParaRPr>
              <a:solidFill>
                <a:srgbClr val="333333"/>
              </a:solidFill>
              <a:highlight>
                <a:srgbClr val="FFFFFF"/>
              </a:highlight>
              <a:latin typeface="Proxima Nova"/>
              <a:ea typeface="Proxima Nova"/>
              <a:cs typeface="Proxima Nova"/>
              <a:sym typeface="Proxima Nova"/>
            </a:endParaRPr>
          </a:p>
          <a:p>
            <a:pPr marL="0" lvl="0" indent="0" algn="l" rtl="0">
              <a:lnSpc>
                <a:spcPct val="100000"/>
              </a:lnSpc>
              <a:spcBef>
                <a:spcPts val="800"/>
              </a:spcBef>
              <a:spcAft>
                <a:spcPts val="0"/>
              </a:spcAft>
              <a:buNone/>
            </a:pPr>
            <a:endParaRPr>
              <a:solidFill>
                <a:srgbClr val="333333"/>
              </a:solidFill>
              <a:highlight>
                <a:srgbClr val="FFFFFF"/>
              </a:highlight>
              <a:latin typeface="Proxima Nova"/>
              <a:ea typeface="Proxima Nova"/>
              <a:cs typeface="Proxima Nova"/>
              <a:sym typeface="Proxima Nova"/>
            </a:endParaRPr>
          </a:p>
          <a:p>
            <a:pPr marL="0" lvl="0" indent="0" algn="l" rtl="0">
              <a:lnSpc>
                <a:spcPct val="100000"/>
              </a:lnSpc>
              <a:spcBef>
                <a:spcPts val="800"/>
              </a:spcBef>
              <a:spcAft>
                <a:spcPts val="800"/>
              </a:spcAft>
              <a:buNone/>
            </a:pPr>
            <a:r>
              <a:rPr lang="en">
                <a:solidFill>
                  <a:srgbClr val="333333"/>
                </a:solidFill>
                <a:highlight>
                  <a:srgbClr val="FFFFFF"/>
                </a:highlight>
                <a:latin typeface="Proxima Nova"/>
                <a:ea typeface="Proxima Nova"/>
                <a:cs typeface="Proxima Nova"/>
                <a:sym typeface="Proxima Nova"/>
              </a:rPr>
              <a:t>Použití je vždy stejné nehledě na to, jakým způsobem strom procházíme </a:t>
            </a:r>
            <a:endParaRPr>
              <a:solidFill>
                <a:srgbClr val="333333"/>
              </a:solidFill>
              <a:highlight>
                <a:srgbClr val="FFFFFF"/>
              </a:highlight>
              <a:latin typeface="Proxima Nova"/>
              <a:ea typeface="Proxima Nova"/>
              <a:cs typeface="Proxima Nova"/>
              <a:sym typeface="Proxima Nova"/>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pic>
        <p:nvPicPr>
          <p:cNvPr id="223" name="Google Shape;223;p36"/>
          <p:cNvPicPr preferRelativeResize="0"/>
          <p:nvPr/>
        </p:nvPicPr>
        <p:blipFill>
          <a:blip r:embed="rId3">
            <a:alphaModFix/>
          </a:blip>
          <a:stretch>
            <a:fillRect/>
          </a:stretch>
        </p:blipFill>
        <p:spPr>
          <a:xfrm>
            <a:off x="152400" y="1321850"/>
            <a:ext cx="4607275" cy="3734975"/>
          </a:xfrm>
          <a:prstGeom prst="rect">
            <a:avLst/>
          </a:prstGeom>
          <a:noFill/>
          <a:ln>
            <a:noFill/>
          </a:ln>
        </p:spPr>
      </p:pic>
      <p:sp>
        <p:nvSpPr>
          <p:cNvPr id="224" name="Google Shape;224;p36"/>
          <p:cNvSpPr txBox="1">
            <a:spLocks noGrp="1"/>
          </p:cNvSpPr>
          <p:nvPr>
            <p:ph type="title"/>
          </p:nvPr>
        </p:nvSpPr>
        <p:spPr>
          <a:xfrm>
            <a:off x="211400" y="1107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t>Strategy</a:t>
            </a:r>
            <a:endParaRPr sz="2400"/>
          </a:p>
          <a:p>
            <a:pPr marL="0" lvl="0" indent="0" algn="l" rtl="0">
              <a:spcBef>
                <a:spcPts val="0"/>
              </a:spcBef>
              <a:spcAft>
                <a:spcPts val="0"/>
              </a:spcAft>
              <a:buNone/>
            </a:pPr>
            <a:endParaRPr sz="2400"/>
          </a:p>
        </p:txBody>
      </p:sp>
      <p:pic>
        <p:nvPicPr>
          <p:cNvPr id="225" name="Google Shape;225;p36" descr="daum_equation_1503725646551.png"/>
          <p:cNvPicPr preferRelativeResize="0"/>
          <p:nvPr/>
        </p:nvPicPr>
        <p:blipFill>
          <a:blip r:embed="rId4">
            <a:alphaModFix/>
          </a:blip>
          <a:stretch>
            <a:fillRect/>
          </a:stretch>
        </p:blipFill>
        <p:spPr>
          <a:xfrm rot="10800000">
            <a:off x="148116" y="4991100"/>
            <a:ext cx="4284" cy="875"/>
          </a:xfrm>
          <a:prstGeom prst="rect">
            <a:avLst/>
          </a:prstGeom>
          <a:noFill/>
          <a:ln>
            <a:noFill/>
          </a:ln>
        </p:spPr>
      </p:pic>
      <p:pic>
        <p:nvPicPr>
          <p:cNvPr id="226" name="Google Shape;226;p36" descr="daum_equation_1503725646551.png"/>
          <p:cNvPicPr preferRelativeResize="0"/>
          <p:nvPr/>
        </p:nvPicPr>
        <p:blipFill>
          <a:blip r:embed="rId4">
            <a:alphaModFix/>
          </a:blip>
          <a:stretch>
            <a:fillRect/>
          </a:stretch>
        </p:blipFill>
        <p:spPr>
          <a:xfrm rot="10800000">
            <a:off x="300516" y="4991100"/>
            <a:ext cx="4284" cy="875"/>
          </a:xfrm>
          <a:prstGeom prst="rect">
            <a:avLst/>
          </a:prstGeom>
          <a:noFill/>
          <a:ln>
            <a:noFill/>
          </a:ln>
        </p:spPr>
      </p:pic>
      <p:pic>
        <p:nvPicPr>
          <p:cNvPr id="227" name="Google Shape;227;p36" descr="daum_equation_1503725699601.png"/>
          <p:cNvPicPr preferRelativeResize="0"/>
          <p:nvPr/>
        </p:nvPicPr>
        <p:blipFill>
          <a:blip r:embed="rId4">
            <a:alphaModFix/>
          </a:blip>
          <a:stretch>
            <a:fillRect/>
          </a:stretch>
        </p:blipFill>
        <p:spPr>
          <a:xfrm rot="10800000">
            <a:off x="452916" y="4991100"/>
            <a:ext cx="4284" cy="875"/>
          </a:xfrm>
          <a:prstGeom prst="rect">
            <a:avLst/>
          </a:prstGeom>
          <a:noFill/>
          <a:ln>
            <a:noFill/>
          </a:ln>
        </p:spPr>
      </p:pic>
      <p:sp>
        <p:nvSpPr>
          <p:cNvPr id="228" name="Google Shape;228;p3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12</a:t>
            </a:fld>
            <a:endParaRPr/>
          </a:p>
        </p:txBody>
      </p:sp>
      <p:sp>
        <p:nvSpPr>
          <p:cNvPr id="229" name="Google Shape;229;p36"/>
          <p:cNvSpPr txBox="1"/>
          <p:nvPr/>
        </p:nvSpPr>
        <p:spPr>
          <a:xfrm>
            <a:off x="214050" y="624300"/>
            <a:ext cx="8715900" cy="1253100"/>
          </a:xfrm>
          <a:prstGeom prst="rect">
            <a:avLst/>
          </a:prstGeom>
          <a:noFill/>
          <a:ln>
            <a:noFill/>
          </a:ln>
        </p:spPr>
        <p:txBody>
          <a:bodyPr spcFirstLastPara="1" wrap="square" lIns="91425" tIns="91425" rIns="91425" bIns="91425" anchor="ctr" anchorCtr="0">
            <a:noAutofit/>
          </a:bodyPr>
          <a:lstStyle/>
          <a:p>
            <a:pPr marL="0" lvl="0" indent="0" algn="just" rtl="0">
              <a:lnSpc>
                <a:spcPct val="150000"/>
              </a:lnSpc>
              <a:spcBef>
                <a:spcPts val="0"/>
              </a:spcBef>
              <a:spcAft>
                <a:spcPts val="1400"/>
              </a:spcAft>
              <a:buNone/>
            </a:pPr>
            <a:r>
              <a:rPr lang="en" dirty="0" err="1">
                <a:latin typeface="Proxima Nova"/>
                <a:ea typeface="Proxima Nova"/>
                <a:cs typeface="Proxima Nova"/>
                <a:sym typeface="Proxima Nova"/>
              </a:rPr>
              <a:t>Změna</a:t>
            </a:r>
            <a:r>
              <a:rPr lang="en" dirty="0">
                <a:latin typeface="Proxima Nova"/>
                <a:ea typeface="Proxima Nova"/>
                <a:cs typeface="Proxima Nova"/>
                <a:sym typeface="Proxima Nova"/>
              </a:rPr>
              <a:t> </a:t>
            </a:r>
            <a:r>
              <a:rPr lang="en" dirty="0" err="1">
                <a:latin typeface="Proxima Nova"/>
                <a:ea typeface="Proxima Nova"/>
                <a:cs typeface="Proxima Nova"/>
                <a:sym typeface="Proxima Nova"/>
              </a:rPr>
              <a:t>chování</a:t>
            </a:r>
            <a:r>
              <a:rPr lang="en" dirty="0">
                <a:latin typeface="Proxima Nova"/>
                <a:ea typeface="Proxima Nova"/>
                <a:cs typeface="Proxima Nova"/>
                <a:sym typeface="Proxima Nova"/>
              </a:rPr>
              <a:t> (</a:t>
            </a:r>
            <a:r>
              <a:rPr lang="en" dirty="0" err="1">
                <a:latin typeface="Proxima Nova"/>
                <a:ea typeface="Proxima Nova"/>
                <a:cs typeface="Proxima Nova"/>
                <a:sym typeface="Proxima Nova"/>
              </a:rPr>
              <a:t>nebo</a:t>
            </a:r>
            <a:r>
              <a:rPr lang="en" dirty="0">
                <a:latin typeface="Proxima Nova"/>
                <a:ea typeface="Proxima Nova"/>
                <a:cs typeface="Proxima Nova"/>
                <a:sym typeface="Proxima Nova"/>
              </a:rPr>
              <a:t> </a:t>
            </a:r>
            <a:r>
              <a:rPr lang="en" dirty="0" err="1">
                <a:latin typeface="Proxima Nova"/>
                <a:ea typeface="Proxima Nova"/>
                <a:cs typeface="Proxima Nova"/>
                <a:sym typeface="Proxima Nova"/>
              </a:rPr>
              <a:t>algoritmu</a:t>
            </a:r>
            <a:r>
              <a:rPr lang="en" dirty="0">
                <a:latin typeface="Proxima Nova"/>
                <a:ea typeface="Proxima Nova"/>
                <a:cs typeface="Proxima Nova"/>
                <a:sym typeface="Proxima Nova"/>
              </a:rPr>
              <a:t>) v </a:t>
            </a:r>
            <a:r>
              <a:rPr lang="en" dirty="0" err="1">
                <a:latin typeface="Proxima Nova"/>
                <a:ea typeface="Proxima Nova"/>
                <a:cs typeface="Proxima Nova"/>
                <a:sym typeface="Proxima Nova"/>
              </a:rPr>
              <a:t>průběhu</a:t>
            </a:r>
            <a:r>
              <a:rPr lang="en" dirty="0">
                <a:latin typeface="Proxima Nova"/>
                <a:ea typeface="Proxima Nova"/>
                <a:cs typeface="Proxima Nova"/>
                <a:sym typeface="Proxima Nova"/>
              </a:rPr>
              <a:t> </a:t>
            </a:r>
            <a:r>
              <a:rPr lang="en" dirty="0" err="1">
                <a:latin typeface="Proxima Nova"/>
                <a:ea typeface="Proxima Nova"/>
                <a:cs typeface="Proxima Nova"/>
                <a:sym typeface="Proxima Nova"/>
              </a:rPr>
              <a:t>běhu</a:t>
            </a:r>
            <a:r>
              <a:rPr lang="en" dirty="0">
                <a:latin typeface="Proxima Nova"/>
                <a:ea typeface="Proxima Nova"/>
                <a:cs typeface="Proxima Nova"/>
                <a:sym typeface="Proxima Nova"/>
              </a:rPr>
              <a:t> </a:t>
            </a:r>
            <a:r>
              <a:rPr lang="en" dirty="0" err="1">
                <a:latin typeface="Proxima Nova"/>
                <a:ea typeface="Proxima Nova"/>
                <a:cs typeface="Proxima Nova"/>
                <a:sym typeface="Proxima Nova"/>
              </a:rPr>
              <a:t>programu</a:t>
            </a:r>
            <a:r>
              <a:rPr lang="en" dirty="0">
                <a:latin typeface="Proxima Nova"/>
                <a:ea typeface="Proxima Nova"/>
                <a:cs typeface="Proxima Nova"/>
                <a:sym typeface="Proxima Nova"/>
              </a:rPr>
              <a:t>. </a:t>
            </a:r>
            <a:r>
              <a:rPr lang="en" dirty="0" err="1">
                <a:latin typeface="Proxima Nova"/>
                <a:ea typeface="Proxima Nova"/>
                <a:cs typeface="Proxima Nova"/>
                <a:sym typeface="Proxima Nova"/>
              </a:rPr>
              <a:t>Vytváříme</a:t>
            </a:r>
            <a:r>
              <a:rPr lang="en" dirty="0">
                <a:latin typeface="Proxima Nova"/>
                <a:ea typeface="Proxima Nova"/>
                <a:cs typeface="Proxima Nova"/>
                <a:sym typeface="Proxima Nova"/>
              </a:rPr>
              <a:t> </a:t>
            </a:r>
            <a:r>
              <a:rPr lang="en" dirty="0" err="1">
                <a:latin typeface="Proxima Nova"/>
                <a:ea typeface="Proxima Nova"/>
                <a:cs typeface="Proxima Nova"/>
                <a:sym typeface="Proxima Nova"/>
              </a:rPr>
              <a:t>tzv</a:t>
            </a:r>
            <a:r>
              <a:rPr lang="en" dirty="0">
                <a:latin typeface="Proxima Nova"/>
                <a:ea typeface="Proxima Nova"/>
                <a:cs typeface="Proxima Nova"/>
                <a:sym typeface="Proxima Nova"/>
              </a:rPr>
              <a:t>. context, </a:t>
            </a:r>
            <a:r>
              <a:rPr lang="en" dirty="0" err="1">
                <a:latin typeface="Proxima Nova"/>
                <a:ea typeface="Proxima Nova"/>
                <a:cs typeface="Proxima Nova"/>
                <a:sym typeface="Proxima Nova"/>
              </a:rPr>
              <a:t>který</a:t>
            </a:r>
            <a:r>
              <a:rPr lang="en" dirty="0">
                <a:latin typeface="Proxima Nova"/>
                <a:ea typeface="Proxima Nova"/>
                <a:cs typeface="Proxima Nova"/>
                <a:sym typeface="Proxima Nova"/>
              </a:rPr>
              <a:t> se </a:t>
            </a:r>
            <a:r>
              <a:rPr lang="en" dirty="0" err="1">
                <a:latin typeface="Proxima Nova"/>
                <a:ea typeface="Proxima Nova"/>
                <a:cs typeface="Proxima Nova"/>
                <a:sym typeface="Proxima Nova"/>
              </a:rPr>
              <a:t>chová</a:t>
            </a:r>
            <a:r>
              <a:rPr lang="en" dirty="0">
                <a:latin typeface="Proxima Nova"/>
                <a:ea typeface="Proxima Nova"/>
                <a:cs typeface="Proxima Nova"/>
                <a:sym typeface="Proxima Nova"/>
              </a:rPr>
              <a:t> </a:t>
            </a:r>
            <a:r>
              <a:rPr lang="en" dirty="0" err="1">
                <a:latin typeface="Proxima Nova"/>
                <a:ea typeface="Proxima Nova"/>
                <a:cs typeface="Proxima Nova"/>
                <a:sym typeface="Proxima Nova"/>
              </a:rPr>
              <a:t>různě</a:t>
            </a:r>
            <a:r>
              <a:rPr lang="en" dirty="0">
                <a:latin typeface="Proxima Nova"/>
                <a:ea typeface="Proxima Nova"/>
                <a:cs typeface="Proxima Nova"/>
                <a:sym typeface="Proxima Nova"/>
              </a:rPr>
              <a:t> </a:t>
            </a:r>
            <a:r>
              <a:rPr lang="en" dirty="0" err="1">
                <a:latin typeface="Proxima Nova"/>
                <a:ea typeface="Proxima Nova"/>
                <a:cs typeface="Proxima Nova"/>
                <a:sym typeface="Proxima Nova"/>
              </a:rPr>
              <a:t>podle</a:t>
            </a:r>
            <a:r>
              <a:rPr lang="en" dirty="0">
                <a:latin typeface="Proxima Nova"/>
                <a:ea typeface="Proxima Nova"/>
                <a:cs typeface="Proxima Nova"/>
                <a:sym typeface="Proxima Nova"/>
              </a:rPr>
              <a:t> toho, </a:t>
            </a:r>
            <a:r>
              <a:rPr lang="en" dirty="0" err="1">
                <a:latin typeface="Proxima Nova"/>
                <a:ea typeface="Proxima Nova"/>
                <a:cs typeface="Proxima Nova"/>
                <a:sym typeface="Proxima Nova"/>
              </a:rPr>
              <a:t>jakou</a:t>
            </a:r>
            <a:r>
              <a:rPr lang="en" dirty="0">
                <a:latin typeface="Proxima Nova"/>
                <a:ea typeface="Proxima Nova"/>
                <a:cs typeface="Proxima Nova"/>
                <a:sym typeface="Proxima Nova"/>
              </a:rPr>
              <a:t> </a:t>
            </a:r>
            <a:r>
              <a:rPr lang="en" dirty="0" err="1">
                <a:latin typeface="Proxima Nova"/>
                <a:ea typeface="Proxima Nova"/>
                <a:cs typeface="Proxima Nova"/>
                <a:sym typeface="Proxima Nova"/>
              </a:rPr>
              <a:t>má</a:t>
            </a:r>
            <a:r>
              <a:rPr lang="en" dirty="0">
                <a:latin typeface="Proxima Nova"/>
                <a:ea typeface="Proxima Nova"/>
                <a:cs typeface="Proxima Nova"/>
                <a:sym typeface="Proxima Nova"/>
              </a:rPr>
              <a:t> </a:t>
            </a:r>
            <a:r>
              <a:rPr lang="en" dirty="0" err="1">
                <a:latin typeface="Proxima Nova"/>
                <a:ea typeface="Proxima Nova"/>
                <a:cs typeface="Proxima Nova"/>
                <a:sym typeface="Proxima Nova"/>
              </a:rPr>
              <a:t>aktuálně</a:t>
            </a:r>
            <a:r>
              <a:rPr lang="en" dirty="0">
                <a:latin typeface="Proxima Nova"/>
                <a:ea typeface="Proxima Nova"/>
                <a:cs typeface="Proxima Nova"/>
                <a:sym typeface="Proxima Nova"/>
              </a:rPr>
              <a:t> </a:t>
            </a:r>
            <a:r>
              <a:rPr lang="en" dirty="0" err="1">
                <a:latin typeface="Proxima Nova"/>
                <a:ea typeface="Proxima Nova"/>
                <a:cs typeface="Proxima Nova"/>
                <a:sym typeface="Proxima Nova"/>
              </a:rPr>
              <a:t>nastavenou</a:t>
            </a:r>
            <a:r>
              <a:rPr lang="en" dirty="0">
                <a:latin typeface="Proxima Nova"/>
                <a:ea typeface="Proxima Nova"/>
                <a:cs typeface="Proxima Nova"/>
                <a:sym typeface="Proxima Nova"/>
              </a:rPr>
              <a:t> </a:t>
            </a:r>
            <a:r>
              <a:rPr lang="en" dirty="0" err="1">
                <a:latin typeface="Proxima Nova"/>
                <a:ea typeface="Proxima Nova"/>
                <a:cs typeface="Proxima Nova"/>
                <a:sym typeface="Proxima Nova"/>
              </a:rPr>
              <a:t>strategii</a:t>
            </a:r>
            <a:r>
              <a:rPr lang="en" dirty="0">
                <a:latin typeface="Proxima Nova"/>
                <a:ea typeface="Proxima Nova"/>
                <a:cs typeface="Proxima Nova"/>
                <a:sym typeface="Proxima Nova"/>
              </a:rPr>
              <a:t>. Strategy se </a:t>
            </a:r>
            <a:r>
              <a:rPr lang="en" dirty="0" err="1">
                <a:latin typeface="Proxima Nova"/>
                <a:ea typeface="Proxima Nova"/>
                <a:cs typeface="Proxima Nova"/>
                <a:sym typeface="Proxima Nova"/>
              </a:rPr>
              <a:t>používá</a:t>
            </a:r>
            <a:r>
              <a:rPr lang="en" dirty="0">
                <a:latin typeface="Proxima Nova"/>
                <a:ea typeface="Proxima Nova"/>
                <a:cs typeface="Proxima Nova"/>
                <a:sym typeface="Proxima Nova"/>
              </a:rPr>
              <a:t>, </a:t>
            </a:r>
            <a:r>
              <a:rPr lang="en" dirty="0" err="1">
                <a:latin typeface="Proxima Nova"/>
                <a:ea typeface="Proxima Nova"/>
                <a:cs typeface="Proxima Nova"/>
                <a:sym typeface="Proxima Nova"/>
              </a:rPr>
              <a:t>když</a:t>
            </a:r>
            <a:r>
              <a:rPr lang="en" dirty="0">
                <a:latin typeface="Proxima Nova"/>
                <a:ea typeface="Proxima Nova"/>
                <a:cs typeface="Proxima Nova"/>
                <a:sym typeface="Proxima Nova"/>
              </a:rPr>
              <a:t> pro </a:t>
            </a:r>
            <a:r>
              <a:rPr lang="en" dirty="0" err="1">
                <a:latin typeface="Proxima Nova"/>
                <a:ea typeface="Proxima Nova"/>
                <a:cs typeface="Proxima Nova"/>
                <a:sym typeface="Proxima Nova"/>
              </a:rPr>
              <a:t>realizaci</a:t>
            </a:r>
            <a:r>
              <a:rPr lang="en" dirty="0">
                <a:latin typeface="Proxima Nova"/>
                <a:ea typeface="Proxima Nova"/>
                <a:cs typeface="Proxima Nova"/>
                <a:sym typeface="Proxima Nova"/>
              </a:rPr>
              <a:t> </a:t>
            </a:r>
            <a:r>
              <a:rPr lang="en" dirty="0" err="1">
                <a:latin typeface="Proxima Nova"/>
                <a:ea typeface="Proxima Nova"/>
                <a:cs typeface="Proxima Nova"/>
                <a:sym typeface="Proxima Nova"/>
              </a:rPr>
              <a:t>jednoho</a:t>
            </a:r>
            <a:r>
              <a:rPr lang="en" dirty="0">
                <a:latin typeface="Proxima Nova"/>
                <a:ea typeface="Proxima Nova"/>
                <a:cs typeface="Proxima Nova"/>
                <a:sym typeface="Proxima Nova"/>
              </a:rPr>
              <a:t> </a:t>
            </a:r>
            <a:r>
              <a:rPr lang="en" dirty="0" err="1">
                <a:latin typeface="Proxima Nova"/>
                <a:ea typeface="Proxima Nova"/>
                <a:cs typeface="Proxima Nova"/>
                <a:sym typeface="Proxima Nova"/>
              </a:rPr>
              <a:t>tasku</a:t>
            </a:r>
            <a:r>
              <a:rPr lang="en" dirty="0">
                <a:latin typeface="Proxima Nova"/>
                <a:ea typeface="Proxima Nova"/>
                <a:cs typeface="Proxima Nova"/>
                <a:sym typeface="Proxima Nova"/>
              </a:rPr>
              <a:t> </a:t>
            </a:r>
            <a:r>
              <a:rPr lang="en" dirty="0" err="1">
                <a:latin typeface="Proxima Nova"/>
                <a:ea typeface="Proxima Nova"/>
                <a:cs typeface="Proxima Nova"/>
                <a:sym typeface="Proxima Nova"/>
              </a:rPr>
              <a:t>chceme</a:t>
            </a:r>
            <a:r>
              <a:rPr lang="en" dirty="0">
                <a:latin typeface="Proxima Nova"/>
                <a:ea typeface="Proxima Nova"/>
                <a:cs typeface="Proxima Nova"/>
                <a:sym typeface="Proxima Nova"/>
              </a:rPr>
              <a:t> </a:t>
            </a:r>
            <a:r>
              <a:rPr lang="en" dirty="0" err="1">
                <a:latin typeface="Proxima Nova"/>
                <a:ea typeface="Proxima Nova"/>
                <a:cs typeface="Proxima Nova"/>
                <a:sym typeface="Proxima Nova"/>
              </a:rPr>
              <a:t>flexibilně</a:t>
            </a:r>
            <a:r>
              <a:rPr lang="en" dirty="0">
                <a:latin typeface="Proxima Nova"/>
                <a:ea typeface="Proxima Nova"/>
                <a:cs typeface="Proxima Nova"/>
                <a:sym typeface="Proxima Nova"/>
              </a:rPr>
              <a:t> </a:t>
            </a:r>
            <a:r>
              <a:rPr lang="en" dirty="0" err="1">
                <a:latin typeface="Proxima Nova"/>
                <a:ea typeface="Proxima Nova"/>
                <a:cs typeface="Proxima Nova"/>
                <a:sym typeface="Proxima Nova"/>
              </a:rPr>
              <a:t>přepínat</a:t>
            </a:r>
            <a:r>
              <a:rPr lang="en" dirty="0">
                <a:latin typeface="Proxima Nova"/>
                <a:ea typeface="Proxima Nova"/>
                <a:cs typeface="Proxima Nova"/>
                <a:sym typeface="Proxima Nova"/>
              </a:rPr>
              <a:t> </a:t>
            </a:r>
            <a:r>
              <a:rPr lang="en" dirty="0" err="1">
                <a:latin typeface="Proxima Nova"/>
                <a:ea typeface="Proxima Nova"/>
                <a:cs typeface="Proxima Nova"/>
                <a:sym typeface="Proxima Nova"/>
              </a:rPr>
              <a:t>mezi</a:t>
            </a:r>
            <a:r>
              <a:rPr lang="en" dirty="0">
                <a:latin typeface="Proxima Nova"/>
                <a:ea typeface="Proxima Nova"/>
                <a:cs typeface="Proxima Nova"/>
                <a:sym typeface="Proxima Nova"/>
              </a:rPr>
              <a:t> </a:t>
            </a:r>
            <a:r>
              <a:rPr lang="en" dirty="0" err="1">
                <a:latin typeface="Proxima Nova"/>
                <a:ea typeface="Proxima Nova"/>
                <a:cs typeface="Proxima Nova"/>
                <a:sym typeface="Proxima Nova"/>
              </a:rPr>
              <a:t>různými</a:t>
            </a:r>
            <a:r>
              <a:rPr lang="en" dirty="0">
                <a:latin typeface="Proxima Nova"/>
                <a:ea typeface="Proxima Nova"/>
                <a:cs typeface="Proxima Nova"/>
                <a:sym typeface="Proxima Nova"/>
              </a:rPr>
              <a:t> </a:t>
            </a:r>
            <a:r>
              <a:rPr lang="en" dirty="0" err="1">
                <a:latin typeface="Proxima Nova"/>
                <a:ea typeface="Proxima Nova"/>
                <a:cs typeface="Proxima Nova"/>
                <a:sym typeface="Proxima Nova"/>
              </a:rPr>
              <a:t>algoritmy</a:t>
            </a:r>
            <a:r>
              <a:rPr lang="en" dirty="0">
                <a:latin typeface="Proxima Nova"/>
                <a:ea typeface="Proxima Nova"/>
                <a:cs typeface="Proxima Nova"/>
                <a:sym typeface="Proxima Nova"/>
              </a:rPr>
              <a:t>.</a:t>
            </a:r>
            <a:endParaRPr dirty="0">
              <a:latin typeface="Verdana"/>
              <a:ea typeface="Verdana"/>
              <a:cs typeface="Verdana"/>
              <a:sym typeface="Verdana"/>
            </a:endParaRPr>
          </a:p>
        </p:txBody>
      </p:sp>
      <p:sp>
        <p:nvSpPr>
          <p:cNvPr id="230" name="Google Shape;230;p36"/>
          <p:cNvSpPr txBox="1"/>
          <p:nvPr/>
        </p:nvSpPr>
        <p:spPr>
          <a:xfrm>
            <a:off x="5124725" y="1922800"/>
            <a:ext cx="3292200" cy="798300"/>
          </a:xfrm>
          <a:prstGeom prst="rect">
            <a:avLst/>
          </a:prstGeom>
          <a:solidFill>
            <a:srgbClr val="B7B7B7"/>
          </a:solid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b="1">
                <a:solidFill>
                  <a:srgbClr val="000080"/>
                </a:solidFill>
                <a:latin typeface="Consolas"/>
                <a:ea typeface="Consolas"/>
                <a:cs typeface="Consolas"/>
                <a:sym typeface="Consolas"/>
              </a:rPr>
              <a:t>interface </a:t>
            </a:r>
            <a:r>
              <a:rPr lang="en">
                <a:latin typeface="Consolas"/>
                <a:ea typeface="Consolas"/>
                <a:cs typeface="Consolas"/>
                <a:sym typeface="Consolas"/>
              </a:rPr>
              <a:t>Strategy {</a:t>
            </a:r>
            <a:endParaRPr>
              <a:latin typeface="Consolas"/>
              <a:ea typeface="Consolas"/>
              <a:cs typeface="Consolas"/>
              <a:sym typeface="Consolas"/>
            </a:endParaRPr>
          </a:p>
          <a:p>
            <a:pPr marL="0" lvl="0" indent="0" algn="l" rtl="0">
              <a:lnSpc>
                <a:spcPct val="115000"/>
              </a:lnSpc>
              <a:spcBef>
                <a:spcPts val="0"/>
              </a:spcBef>
              <a:spcAft>
                <a:spcPts val="0"/>
              </a:spcAft>
              <a:buNone/>
            </a:pPr>
            <a:r>
              <a:rPr lang="en">
                <a:latin typeface="Consolas"/>
                <a:ea typeface="Consolas"/>
                <a:cs typeface="Consolas"/>
                <a:sym typeface="Consolas"/>
              </a:rPr>
              <a:t>   </a:t>
            </a:r>
            <a:r>
              <a:rPr lang="en" b="1">
                <a:solidFill>
                  <a:srgbClr val="000080"/>
                </a:solidFill>
                <a:latin typeface="Consolas"/>
                <a:ea typeface="Consolas"/>
                <a:cs typeface="Consolas"/>
                <a:sym typeface="Consolas"/>
              </a:rPr>
              <a:t>public void </a:t>
            </a:r>
            <a:r>
              <a:rPr lang="en">
                <a:latin typeface="Consolas"/>
                <a:ea typeface="Consolas"/>
                <a:cs typeface="Consolas"/>
                <a:sym typeface="Consolas"/>
              </a:rPr>
              <a:t>execute();</a:t>
            </a:r>
            <a:endParaRPr>
              <a:latin typeface="Consolas"/>
              <a:ea typeface="Consolas"/>
              <a:cs typeface="Consolas"/>
              <a:sym typeface="Consolas"/>
            </a:endParaRPr>
          </a:p>
          <a:p>
            <a:pPr marL="0" lvl="0" indent="0" algn="l" rtl="0">
              <a:lnSpc>
                <a:spcPct val="115000"/>
              </a:lnSpc>
              <a:spcBef>
                <a:spcPts val="0"/>
              </a:spcBef>
              <a:spcAft>
                <a:spcPts val="0"/>
              </a:spcAft>
              <a:buNone/>
            </a:pPr>
            <a:r>
              <a:rPr lang="en">
                <a:latin typeface="Consolas"/>
                <a:ea typeface="Consolas"/>
                <a:cs typeface="Consolas"/>
                <a:sym typeface="Consolas"/>
              </a:rPr>
              <a:t>}</a:t>
            </a:r>
            <a:endParaRPr b="1">
              <a:solidFill>
                <a:srgbClr val="000080"/>
              </a:solidFill>
              <a:latin typeface="Consolas"/>
              <a:ea typeface="Consolas"/>
              <a:cs typeface="Consolas"/>
              <a:sym typeface="Consolas"/>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pic>
        <p:nvPicPr>
          <p:cNvPr id="235" name="Google Shape;235;p37" descr="daum_equation_1503725646551.png"/>
          <p:cNvPicPr preferRelativeResize="0"/>
          <p:nvPr/>
        </p:nvPicPr>
        <p:blipFill>
          <a:blip r:embed="rId3">
            <a:alphaModFix/>
          </a:blip>
          <a:stretch>
            <a:fillRect/>
          </a:stretch>
        </p:blipFill>
        <p:spPr>
          <a:xfrm rot="10800000">
            <a:off x="148116" y="4991100"/>
            <a:ext cx="4284" cy="875"/>
          </a:xfrm>
          <a:prstGeom prst="rect">
            <a:avLst/>
          </a:prstGeom>
          <a:noFill/>
          <a:ln>
            <a:noFill/>
          </a:ln>
        </p:spPr>
      </p:pic>
      <p:pic>
        <p:nvPicPr>
          <p:cNvPr id="236" name="Google Shape;236;p37" descr="daum_equation_1503725646551.png"/>
          <p:cNvPicPr preferRelativeResize="0"/>
          <p:nvPr/>
        </p:nvPicPr>
        <p:blipFill>
          <a:blip r:embed="rId3">
            <a:alphaModFix/>
          </a:blip>
          <a:stretch>
            <a:fillRect/>
          </a:stretch>
        </p:blipFill>
        <p:spPr>
          <a:xfrm rot="10800000">
            <a:off x="300516" y="4991100"/>
            <a:ext cx="4284" cy="875"/>
          </a:xfrm>
          <a:prstGeom prst="rect">
            <a:avLst/>
          </a:prstGeom>
          <a:noFill/>
          <a:ln>
            <a:noFill/>
          </a:ln>
        </p:spPr>
      </p:pic>
      <p:pic>
        <p:nvPicPr>
          <p:cNvPr id="237" name="Google Shape;237;p37" descr="daum_equation_1503725699601.png"/>
          <p:cNvPicPr preferRelativeResize="0"/>
          <p:nvPr/>
        </p:nvPicPr>
        <p:blipFill>
          <a:blip r:embed="rId3">
            <a:alphaModFix/>
          </a:blip>
          <a:stretch>
            <a:fillRect/>
          </a:stretch>
        </p:blipFill>
        <p:spPr>
          <a:xfrm rot="10800000">
            <a:off x="452916" y="4991100"/>
            <a:ext cx="4284" cy="875"/>
          </a:xfrm>
          <a:prstGeom prst="rect">
            <a:avLst/>
          </a:prstGeom>
          <a:noFill/>
          <a:ln>
            <a:noFill/>
          </a:ln>
        </p:spPr>
      </p:pic>
      <p:sp>
        <p:nvSpPr>
          <p:cNvPr id="238" name="Google Shape;238;p37"/>
          <p:cNvSpPr txBox="1"/>
          <p:nvPr/>
        </p:nvSpPr>
        <p:spPr>
          <a:xfrm>
            <a:off x="3826375" y="298025"/>
            <a:ext cx="5196000" cy="917400"/>
          </a:xfrm>
          <a:prstGeom prst="rect">
            <a:avLst/>
          </a:prstGeom>
          <a:solidFill>
            <a:srgbClr val="B7B7B7"/>
          </a:solid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200" b="1">
                <a:solidFill>
                  <a:srgbClr val="000080"/>
                </a:solidFill>
                <a:latin typeface="Consolas"/>
                <a:ea typeface="Consolas"/>
                <a:cs typeface="Consolas"/>
                <a:sym typeface="Consolas"/>
              </a:rPr>
              <a:t>interface </a:t>
            </a:r>
            <a:r>
              <a:rPr lang="en" sz="1200">
                <a:latin typeface="Consolas"/>
                <a:ea typeface="Consolas"/>
                <a:cs typeface="Consolas"/>
                <a:sym typeface="Consolas"/>
              </a:rPr>
              <a:t>PoliceStrategy {</a:t>
            </a:r>
            <a:endParaRPr sz="1200">
              <a:latin typeface="Consolas"/>
              <a:ea typeface="Consolas"/>
              <a:cs typeface="Consolas"/>
              <a:sym typeface="Consolas"/>
            </a:endParaRPr>
          </a:p>
          <a:p>
            <a:pPr marL="0" lvl="0" indent="0" algn="l" rtl="0">
              <a:lnSpc>
                <a:spcPct val="115000"/>
              </a:lnSpc>
              <a:spcBef>
                <a:spcPts val="0"/>
              </a:spcBef>
              <a:spcAft>
                <a:spcPts val="0"/>
              </a:spcAft>
              <a:buNone/>
            </a:pPr>
            <a:r>
              <a:rPr lang="en" sz="1200">
                <a:latin typeface="Consolas"/>
                <a:ea typeface="Consolas"/>
                <a:cs typeface="Consolas"/>
                <a:sym typeface="Consolas"/>
              </a:rPr>
              <a:t>   </a:t>
            </a:r>
            <a:r>
              <a:rPr lang="en" sz="1200" b="1">
                <a:solidFill>
                  <a:srgbClr val="000080"/>
                </a:solidFill>
                <a:latin typeface="Consolas"/>
                <a:ea typeface="Consolas"/>
                <a:cs typeface="Consolas"/>
                <a:sym typeface="Consolas"/>
              </a:rPr>
              <a:t>static final int </a:t>
            </a:r>
            <a:r>
              <a:rPr lang="en" sz="1200" b="1" i="1">
                <a:solidFill>
                  <a:srgbClr val="660E7A"/>
                </a:solidFill>
                <a:latin typeface="Consolas"/>
                <a:ea typeface="Consolas"/>
                <a:cs typeface="Consolas"/>
                <a:sym typeface="Consolas"/>
              </a:rPr>
              <a:t>speedLimit </a:t>
            </a:r>
            <a:r>
              <a:rPr lang="en" sz="1200">
                <a:latin typeface="Consolas"/>
                <a:ea typeface="Consolas"/>
                <a:cs typeface="Consolas"/>
                <a:sym typeface="Consolas"/>
              </a:rPr>
              <a:t>= </a:t>
            </a:r>
            <a:r>
              <a:rPr lang="en" sz="1200">
                <a:solidFill>
                  <a:srgbClr val="0000FF"/>
                </a:solidFill>
                <a:latin typeface="Consolas"/>
                <a:ea typeface="Consolas"/>
                <a:cs typeface="Consolas"/>
                <a:sym typeface="Consolas"/>
              </a:rPr>
              <a:t>90</a:t>
            </a:r>
            <a:r>
              <a:rPr lang="en" sz="1200">
                <a:latin typeface="Consolas"/>
                <a:ea typeface="Consolas"/>
                <a:cs typeface="Consolas"/>
                <a:sym typeface="Consolas"/>
              </a:rPr>
              <a:t>;</a:t>
            </a:r>
            <a:endParaRPr sz="1200">
              <a:latin typeface="Consolas"/>
              <a:ea typeface="Consolas"/>
              <a:cs typeface="Consolas"/>
              <a:sym typeface="Consolas"/>
            </a:endParaRPr>
          </a:p>
          <a:p>
            <a:pPr marL="0" lvl="0" indent="0" algn="l" rtl="0">
              <a:lnSpc>
                <a:spcPct val="115000"/>
              </a:lnSpc>
              <a:spcBef>
                <a:spcPts val="0"/>
              </a:spcBef>
              <a:spcAft>
                <a:spcPts val="0"/>
              </a:spcAft>
              <a:buNone/>
            </a:pPr>
            <a:r>
              <a:rPr lang="en" sz="1200">
                <a:latin typeface="Consolas"/>
                <a:ea typeface="Consolas"/>
                <a:cs typeface="Consolas"/>
                <a:sym typeface="Consolas"/>
              </a:rPr>
              <a:t>   </a:t>
            </a:r>
            <a:r>
              <a:rPr lang="en" sz="1200" b="1">
                <a:solidFill>
                  <a:srgbClr val="000080"/>
                </a:solidFill>
                <a:latin typeface="Consolas"/>
                <a:ea typeface="Consolas"/>
                <a:cs typeface="Consolas"/>
                <a:sym typeface="Consolas"/>
              </a:rPr>
              <a:t>public void </a:t>
            </a:r>
            <a:r>
              <a:rPr lang="en" sz="1200">
                <a:latin typeface="Consolas"/>
                <a:ea typeface="Consolas"/>
                <a:cs typeface="Consolas"/>
                <a:sym typeface="Consolas"/>
              </a:rPr>
              <a:t>execute(</a:t>
            </a:r>
            <a:r>
              <a:rPr lang="en" sz="1200" b="1">
                <a:solidFill>
                  <a:srgbClr val="000080"/>
                </a:solidFill>
                <a:latin typeface="Consolas"/>
                <a:ea typeface="Consolas"/>
                <a:cs typeface="Consolas"/>
                <a:sym typeface="Consolas"/>
              </a:rPr>
              <a:t>int </a:t>
            </a:r>
            <a:r>
              <a:rPr lang="en" sz="1200">
                <a:latin typeface="Consolas"/>
                <a:ea typeface="Consolas"/>
                <a:cs typeface="Consolas"/>
                <a:sym typeface="Consolas"/>
              </a:rPr>
              <a:t>speed);</a:t>
            </a:r>
            <a:endParaRPr sz="1200">
              <a:latin typeface="Consolas"/>
              <a:ea typeface="Consolas"/>
              <a:cs typeface="Consolas"/>
              <a:sym typeface="Consolas"/>
            </a:endParaRPr>
          </a:p>
          <a:p>
            <a:pPr marL="0" lvl="0" indent="0" algn="l" rtl="0">
              <a:lnSpc>
                <a:spcPct val="115000"/>
              </a:lnSpc>
              <a:spcBef>
                <a:spcPts val="0"/>
              </a:spcBef>
              <a:spcAft>
                <a:spcPts val="0"/>
              </a:spcAft>
              <a:buNone/>
            </a:pPr>
            <a:r>
              <a:rPr lang="en" sz="1200">
                <a:latin typeface="Consolas"/>
                <a:ea typeface="Consolas"/>
                <a:cs typeface="Consolas"/>
                <a:sym typeface="Consolas"/>
              </a:rPr>
              <a:t>}</a:t>
            </a:r>
            <a:endParaRPr sz="1200" i="1">
              <a:solidFill>
                <a:srgbClr val="808080"/>
              </a:solidFill>
              <a:latin typeface="Consolas"/>
              <a:ea typeface="Consolas"/>
              <a:cs typeface="Consolas"/>
              <a:sym typeface="Consolas"/>
            </a:endParaRPr>
          </a:p>
        </p:txBody>
      </p:sp>
      <p:sp>
        <p:nvSpPr>
          <p:cNvPr id="239" name="Google Shape;239;p37"/>
          <p:cNvSpPr txBox="1"/>
          <p:nvPr/>
        </p:nvSpPr>
        <p:spPr>
          <a:xfrm>
            <a:off x="2249825" y="1307500"/>
            <a:ext cx="6772500" cy="3739800"/>
          </a:xfrm>
          <a:prstGeom prst="rect">
            <a:avLst/>
          </a:prstGeom>
          <a:solidFill>
            <a:srgbClr val="B7B7B7"/>
          </a:solid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200" b="1">
                <a:solidFill>
                  <a:srgbClr val="000080"/>
                </a:solidFill>
                <a:latin typeface="Consolas"/>
                <a:ea typeface="Consolas"/>
                <a:cs typeface="Consolas"/>
                <a:sym typeface="Consolas"/>
              </a:rPr>
              <a:t>class </a:t>
            </a:r>
            <a:r>
              <a:rPr lang="en" sz="1200">
                <a:latin typeface="Consolas"/>
                <a:ea typeface="Consolas"/>
                <a:cs typeface="Consolas"/>
                <a:sym typeface="Consolas"/>
              </a:rPr>
              <a:t>NicePoliceStrategy </a:t>
            </a:r>
            <a:r>
              <a:rPr lang="en" sz="1200" b="1">
                <a:solidFill>
                  <a:srgbClr val="000080"/>
                </a:solidFill>
                <a:latin typeface="Consolas"/>
                <a:ea typeface="Consolas"/>
                <a:cs typeface="Consolas"/>
                <a:sym typeface="Consolas"/>
              </a:rPr>
              <a:t>implements </a:t>
            </a:r>
            <a:r>
              <a:rPr lang="en" sz="1200">
                <a:latin typeface="Consolas"/>
                <a:ea typeface="Consolas"/>
                <a:cs typeface="Consolas"/>
                <a:sym typeface="Consolas"/>
              </a:rPr>
              <a:t>PoliceStrategy {</a:t>
            </a:r>
            <a:endParaRPr sz="1200">
              <a:latin typeface="Consolas"/>
              <a:ea typeface="Consolas"/>
              <a:cs typeface="Consolas"/>
              <a:sym typeface="Consolas"/>
            </a:endParaRPr>
          </a:p>
          <a:p>
            <a:pPr marL="0" lvl="0" indent="0" algn="l" rtl="0">
              <a:lnSpc>
                <a:spcPct val="100000"/>
              </a:lnSpc>
              <a:spcBef>
                <a:spcPts val="0"/>
              </a:spcBef>
              <a:spcAft>
                <a:spcPts val="0"/>
              </a:spcAft>
              <a:buNone/>
            </a:pPr>
            <a:r>
              <a:rPr lang="en" sz="1200">
                <a:latin typeface="Consolas"/>
                <a:ea typeface="Consolas"/>
                <a:cs typeface="Consolas"/>
                <a:sym typeface="Consolas"/>
              </a:rPr>
              <a:t>   </a:t>
            </a:r>
            <a:r>
              <a:rPr lang="en" sz="1200" b="1">
                <a:solidFill>
                  <a:srgbClr val="000080"/>
                </a:solidFill>
                <a:latin typeface="Consolas"/>
                <a:ea typeface="Consolas"/>
                <a:cs typeface="Consolas"/>
                <a:sym typeface="Consolas"/>
              </a:rPr>
              <a:t>public void </a:t>
            </a:r>
            <a:r>
              <a:rPr lang="en" sz="1200">
                <a:latin typeface="Consolas"/>
                <a:ea typeface="Consolas"/>
                <a:cs typeface="Consolas"/>
                <a:sym typeface="Consolas"/>
              </a:rPr>
              <a:t>execute(</a:t>
            </a:r>
            <a:r>
              <a:rPr lang="en" sz="1200" b="1">
                <a:solidFill>
                  <a:srgbClr val="000080"/>
                </a:solidFill>
                <a:latin typeface="Consolas"/>
                <a:ea typeface="Consolas"/>
                <a:cs typeface="Consolas"/>
                <a:sym typeface="Consolas"/>
              </a:rPr>
              <a:t>int </a:t>
            </a:r>
            <a:r>
              <a:rPr lang="en" sz="1200">
                <a:latin typeface="Consolas"/>
                <a:ea typeface="Consolas"/>
                <a:cs typeface="Consolas"/>
                <a:sym typeface="Consolas"/>
              </a:rPr>
              <a:t>speed) {</a:t>
            </a:r>
            <a:endParaRPr sz="1200">
              <a:latin typeface="Consolas"/>
              <a:ea typeface="Consolas"/>
              <a:cs typeface="Consolas"/>
              <a:sym typeface="Consolas"/>
            </a:endParaRPr>
          </a:p>
          <a:p>
            <a:pPr marL="0" lvl="0" indent="0" algn="l" rtl="0">
              <a:lnSpc>
                <a:spcPct val="100000"/>
              </a:lnSpc>
              <a:spcBef>
                <a:spcPts val="0"/>
              </a:spcBef>
              <a:spcAft>
                <a:spcPts val="0"/>
              </a:spcAft>
              <a:buNone/>
            </a:pPr>
            <a:r>
              <a:rPr lang="en" sz="1200">
                <a:latin typeface="Consolas"/>
                <a:ea typeface="Consolas"/>
                <a:cs typeface="Consolas"/>
                <a:sym typeface="Consolas"/>
              </a:rPr>
              <a:t>       </a:t>
            </a:r>
            <a:r>
              <a:rPr lang="en" sz="1200" b="1">
                <a:solidFill>
                  <a:srgbClr val="000080"/>
                </a:solidFill>
                <a:latin typeface="Consolas"/>
                <a:ea typeface="Consolas"/>
                <a:cs typeface="Consolas"/>
                <a:sym typeface="Consolas"/>
              </a:rPr>
              <a:t>if </a:t>
            </a:r>
            <a:r>
              <a:rPr lang="en" sz="1200">
                <a:latin typeface="Consolas"/>
                <a:ea typeface="Consolas"/>
                <a:cs typeface="Consolas"/>
                <a:sym typeface="Consolas"/>
              </a:rPr>
              <a:t>(speed &gt; </a:t>
            </a:r>
            <a:r>
              <a:rPr lang="en" sz="1200" b="1" i="1">
                <a:solidFill>
                  <a:srgbClr val="660E7A"/>
                </a:solidFill>
                <a:latin typeface="Consolas"/>
                <a:ea typeface="Consolas"/>
                <a:cs typeface="Consolas"/>
                <a:sym typeface="Consolas"/>
              </a:rPr>
              <a:t>speedLimit </a:t>
            </a:r>
            <a:r>
              <a:rPr lang="en" sz="1200">
                <a:latin typeface="Consolas"/>
                <a:ea typeface="Consolas"/>
                <a:cs typeface="Consolas"/>
                <a:sym typeface="Consolas"/>
              </a:rPr>
              <a:t>+ </a:t>
            </a:r>
            <a:r>
              <a:rPr lang="en" sz="1200">
                <a:solidFill>
                  <a:srgbClr val="0000FF"/>
                </a:solidFill>
                <a:latin typeface="Consolas"/>
                <a:ea typeface="Consolas"/>
                <a:cs typeface="Consolas"/>
                <a:sym typeface="Consolas"/>
              </a:rPr>
              <a:t>10</a:t>
            </a:r>
            <a:r>
              <a:rPr lang="en" sz="1200">
                <a:latin typeface="Consolas"/>
                <a:ea typeface="Consolas"/>
                <a:cs typeface="Consolas"/>
                <a:sym typeface="Consolas"/>
              </a:rPr>
              <a:t>)</a:t>
            </a:r>
            <a:endParaRPr sz="1200">
              <a:latin typeface="Consolas"/>
              <a:ea typeface="Consolas"/>
              <a:cs typeface="Consolas"/>
              <a:sym typeface="Consolas"/>
            </a:endParaRPr>
          </a:p>
          <a:p>
            <a:pPr marL="0" lvl="0" indent="0" algn="l" rtl="0">
              <a:lnSpc>
                <a:spcPct val="100000"/>
              </a:lnSpc>
              <a:spcBef>
                <a:spcPts val="0"/>
              </a:spcBef>
              <a:spcAft>
                <a:spcPts val="0"/>
              </a:spcAft>
              <a:buNone/>
            </a:pPr>
            <a:r>
              <a:rPr lang="en" sz="1200">
                <a:latin typeface="Consolas"/>
                <a:ea typeface="Consolas"/>
                <a:cs typeface="Consolas"/>
                <a:sym typeface="Consolas"/>
              </a:rPr>
              <a:t>           System.</a:t>
            </a:r>
            <a:r>
              <a:rPr lang="en" sz="1200" b="1" i="1">
                <a:solidFill>
                  <a:srgbClr val="660E7A"/>
                </a:solidFill>
                <a:latin typeface="Consolas"/>
                <a:ea typeface="Consolas"/>
                <a:cs typeface="Consolas"/>
                <a:sym typeface="Consolas"/>
              </a:rPr>
              <a:t>out</a:t>
            </a:r>
            <a:r>
              <a:rPr lang="en" sz="1200">
                <a:latin typeface="Consolas"/>
                <a:ea typeface="Consolas"/>
                <a:cs typeface="Consolas"/>
                <a:sym typeface="Consolas"/>
              </a:rPr>
              <a:t>.println(</a:t>
            </a:r>
            <a:r>
              <a:rPr lang="en" sz="1200" b="1">
                <a:solidFill>
                  <a:srgbClr val="008000"/>
                </a:solidFill>
                <a:latin typeface="Consolas"/>
                <a:ea typeface="Consolas"/>
                <a:cs typeface="Consolas"/>
                <a:sym typeface="Consolas"/>
              </a:rPr>
              <a:t>"Nice police: You will pay fine 50USD"</a:t>
            </a:r>
            <a:r>
              <a:rPr lang="en" sz="1200">
                <a:latin typeface="Consolas"/>
                <a:ea typeface="Consolas"/>
                <a:cs typeface="Consolas"/>
                <a:sym typeface="Consolas"/>
              </a:rPr>
              <a:t>);</a:t>
            </a:r>
            <a:endParaRPr sz="1200">
              <a:latin typeface="Consolas"/>
              <a:ea typeface="Consolas"/>
              <a:cs typeface="Consolas"/>
              <a:sym typeface="Consolas"/>
            </a:endParaRPr>
          </a:p>
          <a:p>
            <a:pPr marL="0" lvl="0" indent="0" algn="l" rtl="0">
              <a:lnSpc>
                <a:spcPct val="100000"/>
              </a:lnSpc>
              <a:spcBef>
                <a:spcPts val="0"/>
              </a:spcBef>
              <a:spcAft>
                <a:spcPts val="0"/>
              </a:spcAft>
              <a:buNone/>
            </a:pPr>
            <a:r>
              <a:rPr lang="en" sz="1200">
                <a:latin typeface="Consolas"/>
                <a:ea typeface="Consolas"/>
                <a:cs typeface="Consolas"/>
                <a:sym typeface="Consolas"/>
              </a:rPr>
              <a:t>   }</a:t>
            </a:r>
            <a:endParaRPr sz="1200">
              <a:latin typeface="Consolas"/>
              <a:ea typeface="Consolas"/>
              <a:cs typeface="Consolas"/>
              <a:sym typeface="Consolas"/>
            </a:endParaRPr>
          </a:p>
          <a:p>
            <a:pPr marL="0" lvl="0" indent="0" algn="l" rtl="0">
              <a:lnSpc>
                <a:spcPct val="100000"/>
              </a:lnSpc>
              <a:spcBef>
                <a:spcPts val="0"/>
              </a:spcBef>
              <a:spcAft>
                <a:spcPts val="0"/>
              </a:spcAft>
              <a:buNone/>
            </a:pPr>
            <a:r>
              <a:rPr lang="en" sz="1200">
                <a:latin typeface="Consolas"/>
                <a:ea typeface="Consolas"/>
                <a:cs typeface="Consolas"/>
                <a:sym typeface="Consolas"/>
              </a:rPr>
              <a:t>}</a:t>
            </a:r>
            <a:endParaRPr sz="1200">
              <a:latin typeface="Consolas"/>
              <a:ea typeface="Consolas"/>
              <a:cs typeface="Consolas"/>
              <a:sym typeface="Consolas"/>
            </a:endParaRPr>
          </a:p>
          <a:p>
            <a:pPr marL="0" lvl="0" indent="0" algn="l" rtl="0">
              <a:lnSpc>
                <a:spcPct val="100000"/>
              </a:lnSpc>
              <a:spcBef>
                <a:spcPts val="0"/>
              </a:spcBef>
              <a:spcAft>
                <a:spcPts val="0"/>
              </a:spcAft>
              <a:buNone/>
            </a:pPr>
            <a:r>
              <a:rPr lang="en" sz="1200" b="1">
                <a:solidFill>
                  <a:srgbClr val="000080"/>
                </a:solidFill>
                <a:latin typeface="Consolas"/>
                <a:ea typeface="Consolas"/>
                <a:cs typeface="Consolas"/>
                <a:sym typeface="Consolas"/>
              </a:rPr>
              <a:t>class </a:t>
            </a:r>
            <a:r>
              <a:rPr lang="en" sz="1200">
                <a:latin typeface="Consolas"/>
                <a:ea typeface="Consolas"/>
                <a:cs typeface="Consolas"/>
                <a:sym typeface="Consolas"/>
              </a:rPr>
              <a:t>HardPoliceStrategy </a:t>
            </a:r>
            <a:r>
              <a:rPr lang="en" sz="1200" b="1">
                <a:solidFill>
                  <a:srgbClr val="000080"/>
                </a:solidFill>
                <a:latin typeface="Consolas"/>
                <a:ea typeface="Consolas"/>
                <a:cs typeface="Consolas"/>
                <a:sym typeface="Consolas"/>
              </a:rPr>
              <a:t>implements </a:t>
            </a:r>
            <a:r>
              <a:rPr lang="en" sz="1200">
                <a:latin typeface="Consolas"/>
                <a:ea typeface="Consolas"/>
                <a:cs typeface="Consolas"/>
                <a:sym typeface="Consolas"/>
              </a:rPr>
              <a:t>PoliceStrategy {</a:t>
            </a:r>
            <a:endParaRPr sz="1200">
              <a:latin typeface="Consolas"/>
              <a:ea typeface="Consolas"/>
              <a:cs typeface="Consolas"/>
              <a:sym typeface="Consolas"/>
            </a:endParaRPr>
          </a:p>
          <a:p>
            <a:pPr marL="0" lvl="0" indent="0" algn="l" rtl="0">
              <a:lnSpc>
                <a:spcPct val="100000"/>
              </a:lnSpc>
              <a:spcBef>
                <a:spcPts val="0"/>
              </a:spcBef>
              <a:spcAft>
                <a:spcPts val="0"/>
              </a:spcAft>
              <a:buNone/>
            </a:pPr>
            <a:r>
              <a:rPr lang="en" sz="1200">
                <a:latin typeface="Consolas"/>
                <a:ea typeface="Consolas"/>
                <a:cs typeface="Consolas"/>
                <a:sym typeface="Consolas"/>
              </a:rPr>
              <a:t>   </a:t>
            </a:r>
            <a:r>
              <a:rPr lang="en" sz="1200" b="1">
                <a:solidFill>
                  <a:srgbClr val="000080"/>
                </a:solidFill>
                <a:latin typeface="Consolas"/>
                <a:ea typeface="Consolas"/>
                <a:cs typeface="Consolas"/>
                <a:sym typeface="Consolas"/>
              </a:rPr>
              <a:t>public void </a:t>
            </a:r>
            <a:r>
              <a:rPr lang="en" sz="1200">
                <a:latin typeface="Consolas"/>
                <a:ea typeface="Consolas"/>
                <a:cs typeface="Consolas"/>
                <a:sym typeface="Consolas"/>
              </a:rPr>
              <a:t>execute(</a:t>
            </a:r>
            <a:r>
              <a:rPr lang="en" sz="1200" b="1">
                <a:solidFill>
                  <a:srgbClr val="000080"/>
                </a:solidFill>
                <a:latin typeface="Consolas"/>
                <a:ea typeface="Consolas"/>
                <a:cs typeface="Consolas"/>
                <a:sym typeface="Consolas"/>
              </a:rPr>
              <a:t>int </a:t>
            </a:r>
            <a:r>
              <a:rPr lang="en" sz="1200">
                <a:latin typeface="Consolas"/>
                <a:ea typeface="Consolas"/>
                <a:cs typeface="Consolas"/>
                <a:sym typeface="Consolas"/>
              </a:rPr>
              <a:t>speed) {</a:t>
            </a:r>
            <a:endParaRPr sz="1200">
              <a:latin typeface="Consolas"/>
              <a:ea typeface="Consolas"/>
              <a:cs typeface="Consolas"/>
              <a:sym typeface="Consolas"/>
            </a:endParaRPr>
          </a:p>
          <a:p>
            <a:pPr marL="0" lvl="0" indent="0" algn="l" rtl="0">
              <a:lnSpc>
                <a:spcPct val="100000"/>
              </a:lnSpc>
              <a:spcBef>
                <a:spcPts val="0"/>
              </a:spcBef>
              <a:spcAft>
                <a:spcPts val="0"/>
              </a:spcAft>
              <a:buNone/>
            </a:pPr>
            <a:r>
              <a:rPr lang="en" sz="1200">
                <a:latin typeface="Consolas"/>
                <a:ea typeface="Consolas"/>
                <a:cs typeface="Consolas"/>
                <a:sym typeface="Consolas"/>
              </a:rPr>
              <a:t>       </a:t>
            </a:r>
            <a:r>
              <a:rPr lang="en" sz="1200" b="1">
                <a:solidFill>
                  <a:srgbClr val="000080"/>
                </a:solidFill>
                <a:latin typeface="Consolas"/>
                <a:ea typeface="Consolas"/>
                <a:cs typeface="Consolas"/>
                <a:sym typeface="Consolas"/>
              </a:rPr>
              <a:t>if </a:t>
            </a:r>
            <a:r>
              <a:rPr lang="en" sz="1200">
                <a:latin typeface="Consolas"/>
                <a:ea typeface="Consolas"/>
                <a:cs typeface="Consolas"/>
                <a:sym typeface="Consolas"/>
              </a:rPr>
              <a:t>(speed &gt; </a:t>
            </a:r>
            <a:r>
              <a:rPr lang="en" sz="1200" b="1" i="1">
                <a:solidFill>
                  <a:srgbClr val="660E7A"/>
                </a:solidFill>
                <a:latin typeface="Consolas"/>
                <a:ea typeface="Consolas"/>
                <a:cs typeface="Consolas"/>
                <a:sym typeface="Consolas"/>
              </a:rPr>
              <a:t>speedLimit</a:t>
            </a:r>
            <a:r>
              <a:rPr lang="en" sz="1200">
                <a:latin typeface="Consolas"/>
                <a:ea typeface="Consolas"/>
                <a:cs typeface="Consolas"/>
                <a:sym typeface="Consolas"/>
              </a:rPr>
              <a:t>)</a:t>
            </a:r>
            <a:endParaRPr sz="1200">
              <a:latin typeface="Consolas"/>
              <a:ea typeface="Consolas"/>
              <a:cs typeface="Consolas"/>
              <a:sym typeface="Consolas"/>
            </a:endParaRPr>
          </a:p>
          <a:p>
            <a:pPr marL="0" lvl="0" indent="0" algn="l" rtl="0">
              <a:lnSpc>
                <a:spcPct val="100000"/>
              </a:lnSpc>
              <a:spcBef>
                <a:spcPts val="0"/>
              </a:spcBef>
              <a:spcAft>
                <a:spcPts val="0"/>
              </a:spcAft>
              <a:buNone/>
            </a:pPr>
            <a:r>
              <a:rPr lang="en" sz="1200">
                <a:latin typeface="Consolas"/>
                <a:ea typeface="Consolas"/>
                <a:cs typeface="Consolas"/>
                <a:sym typeface="Consolas"/>
              </a:rPr>
              <a:t>           System.</a:t>
            </a:r>
            <a:r>
              <a:rPr lang="en" sz="1200" b="1" i="1">
                <a:solidFill>
                  <a:srgbClr val="660E7A"/>
                </a:solidFill>
                <a:latin typeface="Consolas"/>
                <a:ea typeface="Consolas"/>
                <a:cs typeface="Consolas"/>
                <a:sym typeface="Consolas"/>
              </a:rPr>
              <a:t>out</a:t>
            </a:r>
            <a:r>
              <a:rPr lang="en" sz="1200">
                <a:latin typeface="Consolas"/>
                <a:ea typeface="Consolas"/>
                <a:cs typeface="Consolas"/>
                <a:sym typeface="Consolas"/>
              </a:rPr>
              <a:t>.println(</a:t>
            </a:r>
            <a:r>
              <a:rPr lang="en" sz="1200" b="1">
                <a:solidFill>
                  <a:srgbClr val="008000"/>
                </a:solidFill>
                <a:latin typeface="Consolas"/>
                <a:ea typeface="Consolas"/>
                <a:cs typeface="Consolas"/>
                <a:sym typeface="Consolas"/>
              </a:rPr>
              <a:t>"Hard police: You will pay fine 50USD"</a:t>
            </a:r>
            <a:r>
              <a:rPr lang="en" sz="1200">
                <a:latin typeface="Consolas"/>
                <a:ea typeface="Consolas"/>
                <a:cs typeface="Consolas"/>
                <a:sym typeface="Consolas"/>
              </a:rPr>
              <a:t>);</a:t>
            </a:r>
            <a:endParaRPr sz="1200">
              <a:latin typeface="Consolas"/>
              <a:ea typeface="Consolas"/>
              <a:cs typeface="Consolas"/>
              <a:sym typeface="Consolas"/>
            </a:endParaRPr>
          </a:p>
          <a:p>
            <a:pPr marL="0" lvl="0" indent="0" algn="l" rtl="0">
              <a:lnSpc>
                <a:spcPct val="100000"/>
              </a:lnSpc>
              <a:spcBef>
                <a:spcPts val="0"/>
              </a:spcBef>
              <a:spcAft>
                <a:spcPts val="0"/>
              </a:spcAft>
              <a:buNone/>
            </a:pPr>
            <a:r>
              <a:rPr lang="en" sz="1200">
                <a:latin typeface="Consolas"/>
                <a:ea typeface="Consolas"/>
                <a:cs typeface="Consolas"/>
                <a:sym typeface="Consolas"/>
              </a:rPr>
              <a:t>   }</a:t>
            </a:r>
            <a:endParaRPr sz="1200">
              <a:latin typeface="Consolas"/>
              <a:ea typeface="Consolas"/>
              <a:cs typeface="Consolas"/>
              <a:sym typeface="Consolas"/>
            </a:endParaRPr>
          </a:p>
          <a:p>
            <a:pPr marL="0" lvl="0" indent="0" algn="l" rtl="0">
              <a:lnSpc>
                <a:spcPct val="100000"/>
              </a:lnSpc>
              <a:spcBef>
                <a:spcPts val="0"/>
              </a:spcBef>
              <a:spcAft>
                <a:spcPts val="0"/>
              </a:spcAft>
              <a:buNone/>
            </a:pPr>
            <a:r>
              <a:rPr lang="en" sz="1200">
                <a:latin typeface="Consolas"/>
                <a:ea typeface="Consolas"/>
                <a:cs typeface="Consolas"/>
                <a:sym typeface="Consolas"/>
              </a:rPr>
              <a:t>}</a:t>
            </a:r>
            <a:endParaRPr sz="1200">
              <a:latin typeface="Consolas"/>
              <a:ea typeface="Consolas"/>
              <a:cs typeface="Consolas"/>
              <a:sym typeface="Consolas"/>
            </a:endParaRPr>
          </a:p>
          <a:p>
            <a:pPr marL="0" lvl="0" indent="0" algn="l" rtl="0">
              <a:lnSpc>
                <a:spcPct val="100000"/>
              </a:lnSpc>
              <a:spcBef>
                <a:spcPts val="0"/>
              </a:spcBef>
              <a:spcAft>
                <a:spcPts val="0"/>
              </a:spcAft>
              <a:buNone/>
            </a:pPr>
            <a:r>
              <a:rPr lang="en" sz="1200" b="1">
                <a:solidFill>
                  <a:srgbClr val="000080"/>
                </a:solidFill>
                <a:latin typeface="Consolas"/>
                <a:ea typeface="Consolas"/>
                <a:cs typeface="Consolas"/>
                <a:sym typeface="Consolas"/>
              </a:rPr>
              <a:t>class </a:t>
            </a:r>
            <a:r>
              <a:rPr lang="en" sz="1200">
                <a:latin typeface="Consolas"/>
                <a:ea typeface="Consolas"/>
                <a:cs typeface="Consolas"/>
                <a:sym typeface="Consolas"/>
              </a:rPr>
              <a:t>LazyPoliceStrategy </a:t>
            </a:r>
            <a:r>
              <a:rPr lang="en" sz="1200" b="1">
                <a:solidFill>
                  <a:srgbClr val="000080"/>
                </a:solidFill>
                <a:latin typeface="Consolas"/>
                <a:ea typeface="Consolas"/>
                <a:cs typeface="Consolas"/>
                <a:sym typeface="Consolas"/>
              </a:rPr>
              <a:t>implements </a:t>
            </a:r>
            <a:r>
              <a:rPr lang="en" sz="1200">
                <a:latin typeface="Consolas"/>
                <a:ea typeface="Consolas"/>
                <a:cs typeface="Consolas"/>
                <a:sym typeface="Consolas"/>
              </a:rPr>
              <a:t>PoliceStrategy {</a:t>
            </a:r>
            <a:endParaRPr sz="1200">
              <a:latin typeface="Consolas"/>
              <a:ea typeface="Consolas"/>
              <a:cs typeface="Consolas"/>
              <a:sym typeface="Consolas"/>
            </a:endParaRPr>
          </a:p>
          <a:p>
            <a:pPr marL="0" lvl="0" indent="0" algn="l" rtl="0">
              <a:lnSpc>
                <a:spcPct val="100000"/>
              </a:lnSpc>
              <a:spcBef>
                <a:spcPts val="0"/>
              </a:spcBef>
              <a:spcAft>
                <a:spcPts val="0"/>
              </a:spcAft>
              <a:buNone/>
            </a:pPr>
            <a:r>
              <a:rPr lang="en" sz="1200">
                <a:latin typeface="Consolas"/>
                <a:ea typeface="Consolas"/>
                <a:cs typeface="Consolas"/>
                <a:sym typeface="Consolas"/>
              </a:rPr>
              <a:t>   </a:t>
            </a:r>
            <a:r>
              <a:rPr lang="en" sz="1200" b="1">
                <a:solidFill>
                  <a:srgbClr val="000080"/>
                </a:solidFill>
                <a:latin typeface="Consolas"/>
                <a:ea typeface="Consolas"/>
                <a:cs typeface="Consolas"/>
                <a:sym typeface="Consolas"/>
              </a:rPr>
              <a:t>public void </a:t>
            </a:r>
            <a:r>
              <a:rPr lang="en" sz="1200">
                <a:latin typeface="Consolas"/>
                <a:ea typeface="Consolas"/>
                <a:cs typeface="Consolas"/>
                <a:sym typeface="Consolas"/>
              </a:rPr>
              <a:t>execute(</a:t>
            </a:r>
            <a:r>
              <a:rPr lang="en" sz="1200" b="1">
                <a:solidFill>
                  <a:srgbClr val="000080"/>
                </a:solidFill>
                <a:latin typeface="Consolas"/>
                <a:ea typeface="Consolas"/>
                <a:cs typeface="Consolas"/>
                <a:sym typeface="Consolas"/>
              </a:rPr>
              <a:t>int </a:t>
            </a:r>
            <a:r>
              <a:rPr lang="en" sz="1200">
                <a:latin typeface="Consolas"/>
                <a:ea typeface="Consolas"/>
                <a:cs typeface="Consolas"/>
                <a:sym typeface="Consolas"/>
              </a:rPr>
              <a:t>speed) {</a:t>
            </a:r>
            <a:endParaRPr sz="1200">
              <a:latin typeface="Consolas"/>
              <a:ea typeface="Consolas"/>
              <a:cs typeface="Consolas"/>
              <a:sym typeface="Consolas"/>
            </a:endParaRPr>
          </a:p>
          <a:p>
            <a:pPr marL="0" lvl="0" indent="0" algn="l" rtl="0">
              <a:lnSpc>
                <a:spcPct val="100000"/>
              </a:lnSpc>
              <a:spcBef>
                <a:spcPts val="0"/>
              </a:spcBef>
              <a:spcAft>
                <a:spcPts val="0"/>
              </a:spcAft>
              <a:buNone/>
            </a:pPr>
            <a:r>
              <a:rPr lang="en" sz="1200">
                <a:latin typeface="Consolas"/>
                <a:ea typeface="Consolas"/>
                <a:cs typeface="Consolas"/>
                <a:sym typeface="Consolas"/>
              </a:rPr>
              <a:t>       </a:t>
            </a:r>
            <a:r>
              <a:rPr lang="en" sz="1200" b="1">
                <a:solidFill>
                  <a:srgbClr val="000080"/>
                </a:solidFill>
                <a:latin typeface="Consolas"/>
                <a:ea typeface="Consolas"/>
                <a:cs typeface="Consolas"/>
                <a:sym typeface="Consolas"/>
              </a:rPr>
              <a:t>if </a:t>
            </a:r>
            <a:r>
              <a:rPr lang="en" sz="1200">
                <a:latin typeface="Consolas"/>
                <a:ea typeface="Consolas"/>
                <a:cs typeface="Consolas"/>
                <a:sym typeface="Consolas"/>
              </a:rPr>
              <a:t>(speed &gt; </a:t>
            </a:r>
            <a:r>
              <a:rPr lang="en" sz="1200" b="1" i="1">
                <a:solidFill>
                  <a:srgbClr val="660E7A"/>
                </a:solidFill>
                <a:latin typeface="Consolas"/>
                <a:ea typeface="Consolas"/>
                <a:cs typeface="Consolas"/>
                <a:sym typeface="Consolas"/>
              </a:rPr>
              <a:t>speedLimit </a:t>
            </a:r>
            <a:r>
              <a:rPr lang="en" sz="1200">
                <a:latin typeface="Consolas"/>
                <a:ea typeface="Consolas"/>
                <a:cs typeface="Consolas"/>
                <a:sym typeface="Consolas"/>
              </a:rPr>
              <a:t>&amp;&amp; Math.</a:t>
            </a:r>
            <a:r>
              <a:rPr lang="en" sz="1200" i="1">
                <a:latin typeface="Consolas"/>
                <a:ea typeface="Consolas"/>
                <a:cs typeface="Consolas"/>
                <a:sym typeface="Consolas"/>
              </a:rPr>
              <a:t>random</a:t>
            </a:r>
            <a:r>
              <a:rPr lang="en" sz="1200">
                <a:latin typeface="Consolas"/>
                <a:ea typeface="Consolas"/>
                <a:cs typeface="Consolas"/>
                <a:sym typeface="Consolas"/>
              </a:rPr>
              <a:t>() &gt; </a:t>
            </a:r>
            <a:r>
              <a:rPr lang="en" sz="1200">
                <a:solidFill>
                  <a:srgbClr val="0000FF"/>
                </a:solidFill>
                <a:latin typeface="Consolas"/>
                <a:ea typeface="Consolas"/>
                <a:cs typeface="Consolas"/>
                <a:sym typeface="Consolas"/>
              </a:rPr>
              <a:t>0.5</a:t>
            </a:r>
            <a:r>
              <a:rPr lang="en" sz="1200">
                <a:latin typeface="Consolas"/>
                <a:ea typeface="Consolas"/>
                <a:cs typeface="Consolas"/>
                <a:sym typeface="Consolas"/>
              </a:rPr>
              <a:t>)</a:t>
            </a:r>
            <a:endParaRPr sz="1200">
              <a:latin typeface="Consolas"/>
              <a:ea typeface="Consolas"/>
              <a:cs typeface="Consolas"/>
              <a:sym typeface="Consolas"/>
            </a:endParaRPr>
          </a:p>
          <a:p>
            <a:pPr marL="0" lvl="0" indent="0" algn="l" rtl="0">
              <a:lnSpc>
                <a:spcPct val="100000"/>
              </a:lnSpc>
              <a:spcBef>
                <a:spcPts val="0"/>
              </a:spcBef>
              <a:spcAft>
                <a:spcPts val="0"/>
              </a:spcAft>
              <a:buNone/>
            </a:pPr>
            <a:r>
              <a:rPr lang="en" sz="1200">
                <a:latin typeface="Consolas"/>
                <a:ea typeface="Consolas"/>
                <a:cs typeface="Consolas"/>
                <a:sym typeface="Consolas"/>
              </a:rPr>
              <a:t>           System.</a:t>
            </a:r>
            <a:r>
              <a:rPr lang="en" sz="1200" b="1" i="1">
                <a:solidFill>
                  <a:srgbClr val="660E7A"/>
                </a:solidFill>
                <a:latin typeface="Consolas"/>
                <a:ea typeface="Consolas"/>
                <a:cs typeface="Consolas"/>
                <a:sym typeface="Consolas"/>
              </a:rPr>
              <a:t>out</a:t>
            </a:r>
            <a:r>
              <a:rPr lang="en" sz="1200">
                <a:latin typeface="Consolas"/>
                <a:ea typeface="Consolas"/>
                <a:cs typeface="Consolas"/>
                <a:sym typeface="Consolas"/>
              </a:rPr>
              <a:t>.println(</a:t>
            </a:r>
            <a:r>
              <a:rPr lang="en" sz="1200" b="1">
                <a:solidFill>
                  <a:srgbClr val="008000"/>
                </a:solidFill>
                <a:latin typeface="Consolas"/>
                <a:ea typeface="Consolas"/>
                <a:cs typeface="Consolas"/>
                <a:sym typeface="Consolas"/>
              </a:rPr>
              <a:t>"Lazy police: You will pay fine 50USD"</a:t>
            </a:r>
            <a:r>
              <a:rPr lang="en" sz="1200">
                <a:latin typeface="Consolas"/>
                <a:ea typeface="Consolas"/>
                <a:cs typeface="Consolas"/>
                <a:sym typeface="Consolas"/>
              </a:rPr>
              <a:t>);</a:t>
            </a:r>
            <a:endParaRPr sz="1200">
              <a:latin typeface="Consolas"/>
              <a:ea typeface="Consolas"/>
              <a:cs typeface="Consolas"/>
              <a:sym typeface="Consolas"/>
            </a:endParaRPr>
          </a:p>
          <a:p>
            <a:pPr marL="0" lvl="0" indent="0" algn="l" rtl="0">
              <a:lnSpc>
                <a:spcPct val="100000"/>
              </a:lnSpc>
              <a:spcBef>
                <a:spcPts val="0"/>
              </a:spcBef>
              <a:spcAft>
                <a:spcPts val="0"/>
              </a:spcAft>
              <a:buNone/>
            </a:pPr>
            <a:r>
              <a:rPr lang="en" sz="1200">
                <a:latin typeface="Consolas"/>
                <a:ea typeface="Consolas"/>
                <a:cs typeface="Consolas"/>
                <a:sym typeface="Consolas"/>
              </a:rPr>
              <a:t>       </a:t>
            </a:r>
            <a:r>
              <a:rPr lang="en" sz="1200" b="1">
                <a:solidFill>
                  <a:srgbClr val="000080"/>
                </a:solidFill>
                <a:latin typeface="Consolas"/>
                <a:ea typeface="Consolas"/>
                <a:cs typeface="Consolas"/>
                <a:sym typeface="Consolas"/>
              </a:rPr>
              <a:t>else</a:t>
            </a:r>
            <a:endParaRPr sz="1200" b="1">
              <a:solidFill>
                <a:srgbClr val="000080"/>
              </a:solidFill>
              <a:latin typeface="Consolas"/>
              <a:ea typeface="Consolas"/>
              <a:cs typeface="Consolas"/>
              <a:sym typeface="Consolas"/>
            </a:endParaRPr>
          </a:p>
          <a:p>
            <a:pPr marL="0" lvl="0" indent="0" algn="l" rtl="0">
              <a:lnSpc>
                <a:spcPct val="100000"/>
              </a:lnSpc>
              <a:spcBef>
                <a:spcPts val="0"/>
              </a:spcBef>
              <a:spcAft>
                <a:spcPts val="0"/>
              </a:spcAft>
              <a:buNone/>
            </a:pPr>
            <a:r>
              <a:rPr lang="en" sz="1200" b="1">
                <a:solidFill>
                  <a:srgbClr val="000080"/>
                </a:solidFill>
                <a:latin typeface="Consolas"/>
                <a:ea typeface="Consolas"/>
                <a:cs typeface="Consolas"/>
                <a:sym typeface="Consolas"/>
              </a:rPr>
              <a:t>           </a:t>
            </a:r>
            <a:r>
              <a:rPr lang="en" sz="1200">
                <a:latin typeface="Consolas"/>
                <a:ea typeface="Consolas"/>
                <a:cs typeface="Consolas"/>
                <a:sym typeface="Consolas"/>
              </a:rPr>
              <a:t>System.</a:t>
            </a:r>
            <a:r>
              <a:rPr lang="en" sz="1200" b="1" i="1">
                <a:solidFill>
                  <a:srgbClr val="660E7A"/>
                </a:solidFill>
                <a:latin typeface="Consolas"/>
                <a:ea typeface="Consolas"/>
                <a:cs typeface="Consolas"/>
                <a:sym typeface="Consolas"/>
              </a:rPr>
              <a:t>out</a:t>
            </a:r>
            <a:r>
              <a:rPr lang="en" sz="1200">
                <a:latin typeface="Consolas"/>
                <a:ea typeface="Consolas"/>
                <a:cs typeface="Consolas"/>
                <a:sym typeface="Consolas"/>
              </a:rPr>
              <a:t>.println(</a:t>
            </a:r>
            <a:r>
              <a:rPr lang="en" sz="1200" b="1">
                <a:solidFill>
                  <a:srgbClr val="008000"/>
                </a:solidFill>
                <a:latin typeface="Consolas"/>
                <a:ea typeface="Consolas"/>
                <a:cs typeface="Consolas"/>
                <a:sym typeface="Consolas"/>
              </a:rPr>
              <a:t>"Lazy police: Let go"</a:t>
            </a:r>
            <a:r>
              <a:rPr lang="en" sz="1200">
                <a:latin typeface="Consolas"/>
                <a:ea typeface="Consolas"/>
                <a:cs typeface="Consolas"/>
                <a:sym typeface="Consolas"/>
              </a:rPr>
              <a:t>);</a:t>
            </a:r>
            <a:endParaRPr sz="1200">
              <a:latin typeface="Consolas"/>
              <a:ea typeface="Consolas"/>
              <a:cs typeface="Consolas"/>
              <a:sym typeface="Consolas"/>
            </a:endParaRPr>
          </a:p>
          <a:p>
            <a:pPr marL="0" lvl="0" indent="0" algn="l" rtl="0">
              <a:lnSpc>
                <a:spcPct val="100000"/>
              </a:lnSpc>
              <a:spcBef>
                <a:spcPts val="0"/>
              </a:spcBef>
              <a:spcAft>
                <a:spcPts val="0"/>
              </a:spcAft>
              <a:buNone/>
            </a:pPr>
            <a:r>
              <a:rPr lang="en" sz="1200">
                <a:latin typeface="Consolas"/>
                <a:ea typeface="Consolas"/>
                <a:cs typeface="Consolas"/>
                <a:sym typeface="Consolas"/>
              </a:rPr>
              <a:t>   }</a:t>
            </a:r>
            <a:endParaRPr sz="1200">
              <a:latin typeface="Consolas"/>
              <a:ea typeface="Consolas"/>
              <a:cs typeface="Consolas"/>
              <a:sym typeface="Consolas"/>
            </a:endParaRPr>
          </a:p>
          <a:p>
            <a:pPr marL="0" lvl="0" indent="0" algn="l" rtl="0">
              <a:lnSpc>
                <a:spcPct val="100000"/>
              </a:lnSpc>
              <a:spcBef>
                <a:spcPts val="0"/>
              </a:spcBef>
              <a:spcAft>
                <a:spcPts val="0"/>
              </a:spcAft>
              <a:buNone/>
            </a:pPr>
            <a:r>
              <a:rPr lang="en" sz="1200">
                <a:latin typeface="Consolas"/>
                <a:ea typeface="Consolas"/>
                <a:cs typeface="Consolas"/>
                <a:sym typeface="Consolas"/>
              </a:rPr>
              <a:t>}</a:t>
            </a:r>
            <a:endParaRPr sz="1200" b="1">
              <a:solidFill>
                <a:srgbClr val="000080"/>
              </a:solidFill>
              <a:latin typeface="Consolas"/>
              <a:ea typeface="Consolas"/>
              <a:cs typeface="Consolas"/>
              <a:sym typeface="Consolas"/>
            </a:endParaRPr>
          </a:p>
        </p:txBody>
      </p:sp>
      <p:sp>
        <p:nvSpPr>
          <p:cNvPr id="240" name="Google Shape;240;p37"/>
          <p:cNvSpPr txBox="1">
            <a:spLocks noGrp="1"/>
          </p:cNvSpPr>
          <p:nvPr>
            <p:ph type="title"/>
          </p:nvPr>
        </p:nvSpPr>
        <p:spPr>
          <a:xfrm>
            <a:off x="211400" y="1107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t>Strategy</a:t>
            </a:r>
            <a:endParaRPr sz="2400"/>
          </a:p>
          <a:p>
            <a:pPr marL="0" lvl="0" indent="0" algn="l" rtl="0">
              <a:spcBef>
                <a:spcPts val="0"/>
              </a:spcBef>
              <a:spcAft>
                <a:spcPts val="0"/>
              </a:spcAft>
              <a:buNone/>
            </a:pPr>
            <a:endParaRPr sz="2400"/>
          </a:p>
        </p:txBody>
      </p:sp>
      <p:sp>
        <p:nvSpPr>
          <p:cNvPr id="241" name="Google Shape;241;p37"/>
          <p:cNvSpPr txBox="1"/>
          <p:nvPr/>
        </p:nvSpPr>
        <p:spPr>
          <a:xfrm>
            <a:off x="300525" y="568025"/>
            <a:ext cx="3441600" cy="960600"/>
          </a:xfrm>
          <a:prstGeom prst="rect">
            <a:avLst/>
          </a:prstGeom>
          <a:noFill/>
          <a:ln>
            <a:noFill/>
          </a:ln>
        </p:spPr>
        <p:txBody>
          <a:bodyPr spcFirstLastPara="1" wrap="square" lIns="91425" tIns="91425" rIns="91425" bIns="91425" anchor="ctr" anchorCtr="0">
            <a:noAutofit/>
          </a:bodyPr>
          <a:lstStyle/>
          <a:p>
            <a:pPr marL="0" lvl="0" indent="0" algn="just" rtl="0">
              <a:lnSpc>
                <a:spcPct val="115000"/>
              </a:lnSpc>
              <a:spcBef>
                <a:spcPts val="0"/>
              </a:spcBef>
              <a:spcAft>
                <a:spcPts val="1400"/>
              </a:spcAft>
              <a:buNone/>
            </a:pPr>
            <a:r>
              <a:rPr lang="en">
                <a:latin typeface="Proxima Nova"/>
                <a:ea typeface="Proxima Nova"/>
                <a:cs typeface="Proxima Nova"/>
                <a:sym typeface="Proxima Nova"/>
              </a:rPr>
              <a:t>Máme různé policejní okrsky a pro ně chceme nastavit různé strategie při kontrole řidičů</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pic>
        <p:nvPicPr>
          <p:cNvPr id="246" name="Google Shape;246;p38" descr="daum_equation_1503725646551.png"/>
          <p:cNvPicPr preferRelativeResize="0"/>
          <p:nvPr/>
        </p:nvPicPr>
        <p:blipFill>
          <a:blip r:embed="rId3">
            <a:alphaModFix/>
          </a:blip>
          <a:stretch>
            <a:fillRect/>
          </a:stretch>
        </p:blipFill>
        <p:spPr>
          <a:xfrm rot="10800000">
            <a:off x="148116" y="4991100"/>
            <a:ext cx="4284" cy="875"/>
          </a:xfrm>
          <a:prstGeom prst="rect">
            <a:avLst/>
          </a:prstGeom>
          <a:noFill/>
          <a:ln>
            <a:noFill/>
          </a:ln>
        </p:spPr>
      </p:pic>
      <p:pic>
        <p:nvPicPr>
          <p:cNvPr id="247" name="Google Shape;247;p38" descr="daum_equation_1503725646551.png"/>
          <p:cNvPicPr preferRelativeResize="0"/>
          <p:nvPr/>
        </p:nvPicPr>
        <p:blipFill>
          <a:blip r:embed="rId3">
            <a:alphaModFix/>
          </a:blip>
          <a:stretch>
            <a:fillRect/>
          </a:stretch>
        </p:blipFill>
        <p:spPr>
          <a:xfrm rot="10800000">
            <a:off x="300516" y="4991100"/>
            <a:ext cx="4284" cy="875"/>
          </a:xfrm>
          <a:prstGeom prst="rect">
            <a:avLst/>
          </a:prstGeom>
          <a:noFill/>
          <a:ln>
            <a:noFill/>
          </a:ln>
        </p:spPr>
      </p:pic>
      <p:pic>
        <p:nvPicPr>
          <p:cNvPr id="248" name="Google Shape;248;p38" descr="daum_equation_1503725699601.png"/>
          <p:cNvPicPr preferRelativeResize="0"/>
          <p:nvPr/>
        </p:nvPicPr>
        <p:blipFill>
          <a:blip r:embed="rId3">
            <a:alphaModFix/>
          </a:blip>
          <a:stretch>
            <a:fillRect/>
          </a:stretch>
        </p:blipFill>
        <p:spPr>
          <a:xfrm rot="10800000">
            <a:off x="452916" y="4991100"/>
            <a:ext cx="4284" cy="875"/>
          </a:xfrm>
          <a:prstGeom prst="rect">
            <a:avLst/>
          </a:prstGeom>
          <a:noFill/>
          <a:ln>
            <a:noFill/>
          </a:ln>
        </p:spPr>
      </p:pic>
      <p:sp>
        <p:nvSpPr>
          <p:cNvPr id="249" name="Google Shape;249;p38"/>
          <p:cNvSpPr txBox="1"/>
          <p:nvPr/>
        </p:nvSpPr>
        <p:spPr>
          <a:xfrm>
            <a:off x="3922550" y="101500"/>
            <a:ext cx="5105400" cy="1796400"/>
          </a:xfrm>
          <a:prstGeom prst="rect">
            <a:avLst/>
          </a:prstGeom>
          <a:solidFill>
            <a:srgbClr val="B7B7B7"/>
          </a:solid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000" b="1">
                <a:solidFill>
                  <a:srgbClr val="000080"/>
                </a:solidFill>
                <a:latin typeface="Consolas"/>
                <a:ea typeface="Consolas"/>
                <a:cs typeface="Consolas"/>
                <a:sym typeface="Consolas"/>
              </a:rPr>
              <a:t>public class </a:t>
            </a:r>
            <a:r>
              <a:rPr lang="en" sz="1000">
                <a:latin typeface="Consolas"/>
                <a:ea typeface="Consolas"/>
                <a:cs typeface="Consolas"/>
                <a:sym typeface="Consolas"/>
              </a:rPr>
              <a:t>Context {</a:t>
            </a:r>
            <a:endParaRPr sz="1000">
              <a:latin typeface="Consolas"/>
              <a:ea typeface="Consolas"/>
              <a:cs typeface="Consolas"/>
              <a:sym typeface="Consolas"/>
            </a:endParaRPr>
          </a:p>
          <a:p>
            <a:pPr marL="0" lvl="0" indent="0" algn="l" rtl="0">
              <a:lnSpc>
                <a:spcPct val="115000"/>
              </a:lnSpc>
              <a:spcBef>
                <a:spcPts val="0"/>
              </a:spcBef>
              <a:spcAft>
                <a:spcPts val="0"/>
              </a:spcAft>
              <a:buNone/>
            </a:pPr>
            <a:r>
              <a:rPr lang="en" sz="1000">
                <a:latin typeface="Consolas"/>
                <a:ea typeface="Consolas"/>
                <a:cs typeface="Consolas"/>
                <a:sym typeface="Consolas"/>
              </a:rPr>
              <a:t>   PoliceStrategy </a:t>
            </a:r>
            <a:r>
              <a:rPr lang="en" sz="1000" b="1">
                <a:solidFill>
                  <a:srgbClr val="660E7A"/>
                </a:solidFill>
                <a:latin typeface="Consolas"/>
                <a:ea typeface="Consolas"/>
                <a:cs typeface="Consolas"/>
                <a:sym typeface="Consolas"/>
              </a:rPr>
              <a:t>strategy</a:t>
            </a:r>
            <a:r>
              <a:rPr lang="en" sz="1000">
                <a:latin typeface="Consolas"/>
                <a:ea typeface="Consolas"/>
                <a:cs typeface="Consolas"/>
                <a:sym typeface="Consolas"/>
              </a:rPr>
              <a:t>;</a:t>
            </a:r>
            <a:endParaRPr sz="1000">
              <a:latin typeface="Consolas"/>
              <a:ea typeface="Consolas"/>
              <a:cs typeface="Consolas"/>
              <a:sym typeface="Consolas"/>
            </a:endParaRPr>
          </a:p>
          <a:p>
            <a:pPr marL="0" lvl="0" indent="0" algn="l" rtl="0">
              <a:lnSpc>
                <a:spcPct val="115000"/>
              </a:lnSpc>
              <a:spcBef>
                <a:spcPts val="0"/>
              </a:spcBef>
              <a:spcAft>
                <a:spcPts val="0"/>
              </a:spcAft>
              <a:buNone/>
            </a:pPr>
            <a:r>
              <a:rPr lang="en" sz="1000">
                <a:latin typeface="Consolas"/>
                <a:ea typeface="Consolas"/>
                <a:cs typeface="Consolas"/>
                <a:sym typeface="Consolas"/>
              </a:rPr>
              <a:t>   </a:t>
            </a:r>
            <a:r>
              <a:rPr lang="en" sz="1000" b="1">
                <a:solidFill>
                  <a:srgbClr val="000080"/>
                </a:solidFill>
                <a:latin typeface="Consolas"/>
                <a:ea typeface="Consolas"/>
                <a:cs typeface="Consolas"/>
                <a:sym typeface="Consolas"/>
              </a:rPr>
              <a:t>public void </a:t>
            </a:r>
            <a:r>
              <a:rPr lang="en" sz="1000">
                <a:latin typeface="Consolas"/>
                <a:ea typeface="Consolas"/>
                <a:cs typeface="Consolas"/>
                <a:sym typeface="Consolas"/>
              </a:rPr>
              <a:t>setStrategy(PoliceStrategy strategy) {</a:t>
            </a:r>
            <a:endParaRPr sz="1000">
              <a:latin typeface="Consolas"/>
              <a:ea typeface="Consolas"/>
              <a:cs typeface="Consolas"/>
              <a:sym typeface="Consolas"/>
            </a:endParaRPr>
          </a:p>
          <a:p>
            <a:pPr marL="0" lvl="0" indent="0" algn="l" rtl="0">
              <a:lnSpc>
                <a:spcPct val="115000"/>
              </a:lnSpc>
              <a:spcBef>
                <a:spcPts val="0"/>
              </a:spcBef>
              <a:spcAft>
                <a:spcPts val="0"/>
              </a:spcAft>
              <a:buNone/>
            </a:pPr>
            <a:r>
              <a:rPr lang="en" sz="1000">
                <a:latin typeface="Consolas"/>
                <a:ea typeface="Consolas"/>
                <a:cs typeface="Consolas"/>
                <a:sym typeface="Consolas"/>
              </a:rPr>
              <a:t>       </a:t>
            </a:r>
            <a:r>
              <a:rPr lang="en" sz="1000" b="1">
                <a:solidFill>
                  <a:srgbClr val="000080"/>
                </a:solidFill>
                <a:latin typeface="Consolas"/>
                <a:ea typeface="Consolas"/>
                <a:cs typeface="Consolas"/>
                <a:sym typeface="Consolas"/>
              </a:rPr>
              <a:t>this</a:t>
            </a:r>
            <a:r>
              <a:rPr lang="en" sz="1000">
                <a:latin typeface="Consolas"/>
                <a:ea typeface="Consolas"/>
                <a:cs typeface="Consolas"/>
                <a:sym typeface="Consolas"/>
              </a:rPr>
              <a:t>.</a:t>
            </a:r>
            <a:r>
              <a:rPr lang="en" sz="1000" b="1">
                <a:solidFill>
                  <a:srgbClr val="660E7A"/>
                </a:solidFill>
                <a:latin typeface="Consolas"/>
                <a:ea typeface="Consolas"/>
                <a:cs typeface="Consolas"/>
                <a:sym typeface="Consolas"/>
              </a:rPr>
              <a:t>strategy </a:t>
            </a:r>
            <a:r>
              <a:rPr lang="en" sz="1000">
                <a:latin typeface="Consolas"/>
                <a:ea typeface="Consolas"/>
                <a:cs typeface="Consolas"/>
                <a:sym typeface="Consolas"/>
              </a:rPr>
              <a:t>= strategy;</a:t>
            </a:r>
            <a:endParaRPr sz="1000">
              <a:latin typeface="Consolas"/>
              <a:ea typeface="Consolas"/>
              <a:cs typeface="Consolas"/>
              <a:sym typeface="Consolas"/>
            </a:endParaRPr>
          </a:p>
          <a:p>
            <a:pPr marL="0" lvl="0" indent="0" algn="l" rtl="0">
              <a:lnSpc>
                <a:spcPct val="115000"/>
              </a:lnSpc>
              <a:spcBef>
                <a:spcPts val="0"/>
              </a:spcBef>
              <a:spcAft>
                <a:spcPts val="0"/>
              </a:spcAft>
              <a:buNone/>
            </a:pPr>
            <a:r>
              <a:rPr lang="en" sz="1000">
                <a:latin typeface="Consolas"/>
                <a:ea typeface="Consolas"/>
                <a:cs typeface="Consolas"/>
                <a:sym typeface="Consolas"/>
              </a:rPr>
              <a:t>   }</a:t>
            </a:r>
            <a:endParaRPr sz="1000">
              <a:latin typeface="Consolas"/>
              <a:ea typeface="Consolas"/>
              <a:cs typeface="Consolas"/>
              <a:sym typeface="Consolas"/>
            </a:endParaRPr>
          </a:p>
          <a:p>
            <a:pPr marL="0" lvl="0" indent="0" algn="l" rtl="0">
              <a:lnSpc>
                <a:spcPct val="115000"/>
              </a:lnSpc>
              <a:spcBef>
                <a:spcPts val="0"/>
              </a:spcBef>
              <a:spcAft>
                <a:spcPts val="0"/>
              </a:spcAft>
              <a:buNone/>
            </a:pPr>
            <a:r>
              <a:rPr lang="en" sz="1000">
                <a:latin typeface="Consolas"/>
                <a:ea typeface="Consolas"/>
                <a:cs typeface="Consolas"/>
                <a:sym typeface="Consolas"/>
              </a:rPr>
              <a:t>   </a:t>
            </a:r>
            <a:r>
              <a:rPr lang="en" sz="1000" b="1">
                <a:solidFill>
                  <a:srgbClr val="000080"/>
                </a:solidFill>
                <a:latin typeface="Consolas"/>
                <a:ea typeface="Consolas"/>
                <a:cs typeface="Consolas"/>
                <a:sym typeface="Consolas"/>
              </a:rPr>
              <a:t>public </a:t>
            </a:r>
            <a:r>
              <a:rPr lang="en" sz="1000">
                <a:latin typeface="Consolas"/>
                <a:ea typeface="Consolas"/>
                <a:cs typeface="Consolas"/>
                <a:sym typeface="Consolas"/>
              </a:rPr>
              <a:t>Context(PoliceStrategy strategy){</a:t>
            </a:r>
            <a:endParaRPr sz="1000">
              <a:latin typeface="Consolas"/>
              <a:ea typeface="Consolas"/>
              <a:cs typeface="Consolas"/>
              <a:sym typeface="Consolas"/>
            </a:endParaRPr>
          </a:p>
          <a:p>
            <a:pPr marL="0" lvl="0" indent="0" algn="l" rtl="0">
              <a:lnSpc>
                <a:spcPct val="115000"/>
              </a:lnSpc>
              <a:spcBef>
                <a:spcPts val="0"/>
              </a:spcBef>
              <a:spcAft>
                <a:spcPts val="0"/>
              </a:spcAft>
              <a:buNone/>
            </a:pPr>
            <a:r>
              <a:rPr lang="en" sz="1000">
                <a:latin typeface="Consolas"/>
                <a:ea typeface="Consolas"/>
                <a:cs typeface="Consolas"/>
                <a:sym typeface="Consolas"/>
              </a:rPr>
              <a:t>       </a:t>
            </a:r>
            <a:r>
              <a:rPr lang="en" sz="1000" b="1">
                <a:solidFill>
                  <a:srgbClr val="000080"/>
                </a:solidFill>
                <a:latin typeface="Consolas"/>
                <a:ea typeface="Consolas"/>
                <a:cs typeface="Consolas"/>
                <a:sym typeface="Consolas"/>
              </a:rPr>
              <a:t>this</a:t>
            </a:r>
            <a:r>
              <a:rPr lang="en" sz="1000">
                <a:latin typeface="Consolas"/>
                <a:ea typeface="Consolas"/>
                <a:cs typeface="Consolas"/>
                <a:sym typeface="Consolas"/>
              </a:rPr>
              <a:t>.</a:t>
            </a:r>
            <a:r>
              <a:rPr lang="en" sz="1000" b="1">
                <a:solidFill>
                  <a:srgbClr val="660E7A"/>
                </a:solidFill>
                <a:latin typeface="Consolas"/>
                <a:ea typeface="Consolas"/>
                <a:cs typeface="Consolas"/>
                <a:sym typeface="Consolas"/>
              </a:rPr>
              <a:t>strategy </a:t>
            </a:r>
            <a:r>
              <a:rPr lang="en" sz="1000">
                <a:latin typeface="Consolas"/>
                <a:ea typeface="Consolas"/>
                <a:cs typeface="Consolas"/>
                <a:sym typeface="Consolas"/>
              </a:rPr>
              <a:t>= strategy;</a:t>
            </a:r>
            <a:endParaRPr sz="1000">
              <a:latin typeface="Consolas"/>
              <a:ea typeface="Consolas"/>
              <a:cs typeface="Consolas"/>
              <a:sym typeface="Consolas"/>
            </a:endParaRPr>
          </a:p>
          <a:p>
            <a:pPr marL="0" lvl="0" indent="0" algn="l" rtl="0">
              <a:lnSpc>
                <a:spcPct val="115000"/>
              </a:lnSpc>
              <a:spcBef>
                <a:spcPts val="0"/>
              </a:spcBef>
              <a:spcAft>
                <a:spcPts val="0"/>
              </a:spcAft>
              <a:buNone/>
            </a:pPr>
            <a:r>
              <a:rPr lang="en" sz="1000">
                <a:latin typeface="Consolas"/>
                <a:ea typeface="Consolas"/>
                <a:cs typeface="Consolas"/>
                <a:sym typeface="Consolas"/>
              </a:rPr>
              <a:t>   }</a:t>
            </a:r>
            <a:endParaRPr sz="1000">
              <a:latin typeface="Consolas"/>
              <a:ea typeface="Consolas"/>
              <a:cs typeface="Consolas"/>
              <a:sym typeface="Consolas"/>
            </a:endParaRPr>
          </a:p>
          <a:p>
            <a:pPr marL="0" lvl="0" indent="0" algn="l" rtl="0">
              <a:lnSpc>
                <a:spcPct val="115000"/>
              </a:lnSpc>
              <a:spcBef>
                <a:spcPts val="0"/>
              </a:spcBef>
              <a:spcAft>
                <a:spcPts val="0"/>
              </a:spcAft>
              <a:buNone/>
            </a:pPr>
            <a:r>
              <a:rPr lang="en" sz="1000">
                <a:latin typeface="Consolas"/>
                <a:ea typeface="Consolas"/>
                <a:cs typeface="Consolas"/>
                <a:sym typeface="Consolas"/>
              </a:rPr>
              <a:t>   </a:t>
            </a:r>
            <a:r>
              <a:rPr lang="en" sz="1000" b="1">
                <a:solidFill>
                  <a:srgbClr val="000080"/>
                </a:solidFill>
                <a:latin typeface="Consolas"/>
                <a:ea typeface="Consolas"/>
                <a:cs typeface="Consolas"/>
                <a:sym typeface="Consolas"/>
              </a:rPr>
              <a:t>public void </a:t>
            </a:r>
            <a:r>
              <a:rPr lang="en" sz="1000">
                <a:latin typeface="Consolas"/>
                <a:ea typeface="Consolas"/>
                <a:cs typeface="Consolas"/>
                <a:sym typeface="Consolas"/>
              </a:rPr>
              <a:t>patrol(</a:t>
            </a:r>
            <a:r>
              <a:rPr lang="en" sz="1000" b="1">
                <a:solidFill>
                  <a:srgbClr val="000080"/>
                </a:solidFill>
                <a:latin typeface="Consolas"/>
                <a:ea typeface="Consolas"/>
                <a:cs typeface="Consolas"/>
                <a:sym typeface="Consolas"/>
              </a:rPr>
              <a:t>int </a:t>
            </a:r>
            <a:r>
              <a:rPr lang="en" sz="1000">
                <a:latin typeface="Consolas"/>
                <a:ea typeface="Consolas"/>
                <a:cs typeface="Consolas"/>
                <a:sym typeface="Consolas"/>
              </a:rPr>
              <a:t>speed){ </a:t>
            </a:r>
            <a:r>
              <a:rPr lang="en" sz="1000" b="1">
                <a:solidFill>
                  <a:srgbClr val="660E7A"/>
                </a:solidFill>
                <a:latin typeface="Consolas"/>
                <a:ea typeface="Consolas"/>
                <a:cs typeface="Consolas"/>
                <a:sym typeface="Consolas"/>
              </a:rPr>
              <a:t>strategy</a:t>
            </a:r>
            <a:r>
              <a:rPr lang="en" sz="1000">
                <a:latin typeface="Consolas"/>
                <a:ea typeface="Consolas"/>
                <a:cs typeface="Consolas"/>
                <a:sym typeface="Consolas"/>
              </a:rPr>
              <a:t>.execute(speed);}</a:t>
            </a:r>
            <a:endParaRPr sz="1000">
              <a:latin typeface="Consolas"/>
              <a:ea typeface="Consolas"/>
              <a:cs typeface="Consolas"/>
              <a:sym typeface="Consolas"/>
            </a:endParaRPr>
          </a:p>
          <a:p>
            <a:pPr marL="0" lvl="0" indent="0" algn="l" rtl="0">
              <a:lnSpc>
                <a:spcPct val="115000"/>
              </a:lnSpc>
              <a:spcBef>
                <a:spcPts val="0"/>
              </a:spcBef>
              <a:spcAft>
                <a:spcPts val="0"/>
              </a:spcAft>
              <a:buNone/>
            </a:pPr>
            <a:r>
              <a:rPr lang="en" sz="1000">
                <a:latin typeface="Consolas"/>
                <a:ea typeface="Consolas"/>
                <a:cs typeface="Consolas"/>
                <a:sym typeface="Consolas"/>
              </a:rPr>
              <a:t>}</a:t>
            </a:r>
            <a:endParaRPr sz="1000" b="1">
              <a:solidFill>
                <a:srgbClr val="000080"/>
              </a:solidFill>
              <a:latin typeface="Consolas"/>
              <a:ea typeface="Consolas"/>
              <a:cs typeface="Consolas"/>
              <a:sym typeface="Consolas"/>
            </a:endParaRPr>
          </a:p>
        </p:txBody>
      </p:sp>
      <p:sp>
        <p:nvSpPr>
          <p:cNvPr id="250" name="Google Shape;250;p38"/>
          <p:cNvSpPr txBox="1"/>
          <p:nvPr/>
        </p:nvSpPr>
        <p:spPr>
          <a:xfrm>
            <a:off x="3922550" y="2060200"/>
            <a:ext cx="5105400" cy="2931900"/>
          </a:xfrm>
          <a:prstGeom prst="rect">
            <a:avLst/>
          </a:prstGeom>
          <a:solidFill>
            <a:srgbClr val="B7B7B7"/>
          </a:solid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000" b="1">
                <a:solidFill>
                  <a:srgbClr val="000080"/>
                </a:solidFill>
                <a:latin typeface="Consolas"/>
                <a:ea typeface="Consolas"/>
                <a:cs typeface="Consolas"/>
                <a:sym typeface="Consolas"/>
              </a:rPr>
              <a:t>public class </a:t>
            </a:r>
            <a:r>
              <a:rPr lang="en" sz="1000">
                <a:latin typeface="Consolas"/>
                <a:ea typeface="Consolas"/>
                <a:cs typeface="Consolas"/>
                <a:sym typeface="Consolas"/>
              </a:rPr>
              <a:t>Client {</a:t>
            </a:r>
            <a:endParaRPr sz="1000">
              <a:latin typeface="Consolas"/>
              <a:ea typeface="Consolas"/>
              <a:cs typeface="Consolas"/>
              <a:sym typeface="Consolas"/>
            </a:endParaRPr>
          </a:p>
          <a:p>
            <a:pPr marL="0" lvl="0" indent="0" algn="l" rtl="0">
              <a:lnSpc>
                <a:spcPct val="115000"/>
              </a:lnSpc>
              <a:spcBef>
                <a:spcPts val="0"/>
              </a:spcBef>
              <a:spcAft>
                <a:spcPts val="0"/>
              </a:spcAft>
              <a:buNone/>
            </a:pPr>
            <a:r>
              <a:rPr lang="en" sz="1000">
                <a:latin typeface="Consolas"/>
                <a:ea typeface="Consolas"/>
                <a:cs typeface="Consolas"/>
                <a:sym typeface="Consolas"/>
              </a:rPr>
              <a:t>   </a:t>
            </a:r>
            <a:r>
              <a:rPr lang="en" sz="1000" b="1">
                <a:solidFill>
                  <a:srgbClr val="000080"/>
                </a:solidFill>
                <a:latin typeface="Consolas"/>
                <a:ea typeface="Consolas"/>
                <a:cs typeface="Consolas"/>
                <a:sym typeface="Consolas"/>
              </a:rPr>
              <a:t>public static void </a:t>
            </a:r>
            <a:r>
              <a:rPr lang="en" sz="1000">
                <a:latin typeface="Consolas"/>
                <a:ea typeface="Consolas"/>
                <a:cs typeface="Consolas"/>
                <a:sym typeface="Consolas"/>
              </a:rPr>
              <a:t>main(String [] args) {</a:t>
            </a:r>
            <a:endParaRPr sz="1000">
              <a:latin typeface="Consolas"/>
              <a:ea typeface="Consolas"/>
              <a:cs typeface="Consolas"/>
              <a:sym typeface="Consolas"/>
            </a:endParaRPr>
          </a:p>
          <a:p>
            <a:pPr marL="0" lvl="0" indent="0" algn="l" rtl="0">
              <a:lnSpc>
                <a:spcPct val="115000"/>
              </a:lnSpc>
              <a:spcBef>
                <a:spcPts val="0"/>
              </a:spcBef>
              <a:spcAft>
                <a:spcPts val="0"/>
              </a:spcAft>
              <a:buNone/>
            </a:pPr>
            <a:r>
              <a:rPr lang="en" sz="1000">
                <a:latin typeface="Consolas"/>
                <a:ea typeface="Consolas"/>
                <a:cs typeface="Consolas"/>
                <a:sym typeface="Consolas"/>
              </a:rPr>
              <a:t>       PoliceStrategy hardStrategy = </a:t>
            </a:r>
            <a:r>
              <a:rPr lang="en" sz="1000">
                <a:solidFill>
                  <a:srgbClr val="000080"/>
                </a:solidFill>
                <a:latin typeface="Consolas"/>
                <a:ea typeface="Consolas"/>
                <a:cs typeface="Consolas"/>
                <a:sym typeface="Consolas"/>
              </a:rPr>
              <a:t>new </a:t>
            </a:r>
            <a:r>
              <a:rPr lang="en" sz="1000">
                <a:latin typeface="Consolas"/>
                <a:ea typeface="Consolas"/>
                <a:cs typeface="Consolas"/>
                <a:sym typeface="Consolas"/>
              </a:rPr>
              <a:t>HardPoliceStrategy();</a:t>
            </a:r>
            <a:endParaRPr sz="1000">
              <a:latin typeface="Consolas"/>
              <a:ea typeface="Consolas"/>
              <a:cs typeface="Consolas"/>
              <a:sym typeface="Consolas"/>
            </a:endParaRPr>
          </a:p>
          <a:p>
            <a:pPr marL="0" lvl="0" indent="0" algn="l" rtl="0">
              <a:lnSpc>
                <a:spcPct val="115000"/>
              </a:lnSpc>
              <a:spcBef>
                <a:spcPts val="0"/>
              </a:spcBef>
              <a:spcAft>
                <a:spcPts val="0"/>
              </a:spcAft>
              <a:buNone/>
            </a:pPr>
            <a:r>
              <a:rPr lang="en" sz="1000">
                <a:latin typeface="Consolas"/>
                <a:ea typeface="Consolas"/>
                <a:cs typeface="Consolas"/>
                <a:sym typeface="Consolas"/>
              </a:rPr>
              <a:t>       PoliceStrategy niceStrategy = </a:t>
            </a:r>
            <a:r>
              <a:rPr lang="en" sz="1000" b="1">
                <a:solidFill>
                  <a:srgbClr val="000080"/>
                </a:solidFill>
                <a:latin typeface="Consolas"/>
                <a:ea typeface="Consolas"/>
                <a:cs typeface="Consolas"/>
                <a:sym typeface="Consolas"/>
              </a:rPr>
              <a:t>new </a:t>
            </a:r>
            <a:r>
              <a:rPr lang="en" sz="1000">
                <a:latin typeface="Consolas"/>
                <a:ea typeface="Consolas"/>
                <a:cs typeface="Consolas"/>
                <a:sym typeface="Consolas"/>
              </a:rPr>
              <a:t>NicePoliceStrategy();</a:t>
            </a:r>
            <a:endParaRPr sz="1000">
              <a:latin typeface="Consolas"/>
              <a:ea typeface="Consolas"/>
              <a:cs typeface="Consolas"/>
              <a:sym typeface="Consolas"/>
            </a:endParaRPr>
          </a:p>
          <a:p>
            <a:pPr marL="0" lvl="0" indent="0" algn="l" rtl="0">
              <a:lnSpc>
                <a:spcPct val="115000"/>
              </a:lnSpc>
              <a:spcBef>
                <a:spcPts val="0"/>
              </a:spcBef>
              <a:spcAft>
                <a:spcPts val="0"/>
              </a:spcAft>
              <a:buNone/>
            </a:pPr>
            <a:r>
              <a:rPr lang="en" sz="1000">
                <a:latin typeface="Consolas"/>
                <a:ea typeface="Consolas"/>
                <a:cs typeface="Consolas"/>
                <a:sym typeface="Consolas"/>
              </a:rPr>
              <a:t>       PoliceStrategy lazyStrategy = </a:t>
            </a:r>
            <a:r>
              <a:rPr lang="en" sz="1000" b="1">
                <a:solidFill>
                  <a:srgbClr val="000080"/>
                </a:solidFill>
                <a:latin typeface="Consolas"/>
                <a:ea typeface="Consolas"/>
                <a:cs typeface="Consolas"/>
                <a:sym typeface="Consolas"/>
              </a:rPr>
              <a:t>new </a:t>
            </a:r>
            <a:r>
              <a:rPr lang="en" sz="1000">
                <a:latin typeface="Consolas"/>
                <a:ea typeface="Consolas"/>
                <a:cs typeface="Consolas"/>
                <a:sym typeface="Consolas"/>
              </a:rPr>
              <a:t>LazyPoliceStrategy();</a:t>
            </a:r>
            <a:endParaRPr sz="1000">
              <a:latin typeface="Consolas"/>
              <a:ea typeface="Consolas"/>
              <a:cs typeface="Consolas"/>
              <a:sym typeface="Consolas"/>
            </a:endParaRPr>
          </a:p>
          <a:p>
            <a:pPr marL="0" lvl="0" indent="0" algn="l" rtl="0">
              <a:lnSpc>
                <a:spcPct val="115000"/>
              </a:lnSpc>
              <a:spcBef>
                <a:spcPts val="0"/>
              </a:spcBef>
              <a:spcAft>
                <a:spcPts val="0"/>
              </a:spcAft>
              <a:buNone/>
            </a:pPr>
            <a:endParaRPr sz="1000">
              <a:latin typeface="Consolas"/>
              <a:ea typeface="Consolas"/>
              <a:cs typeface="Consolas"/>
              <a:sym typeface="Consolas"/>
            </a:endParaRPr>
          </a:p>
          <a:p>
            <a:pPr marL="0" lvl="0" indent="0" algn="l" rtl="0">
              <a:lnSpc>
                <a:spcPct val="115000"/>
              </a:lnSpc>
              <a:spcBef>
                <a:spcPts val="0"/>
              </a:spcBef>
              <a:spcAft>
                <a:spcPts val="0"/>
              </a:spcAft>
              <a:buNone/>
            </a:pPr>
            <a:r>
              <a:rPr lang="en" sz="1000">
                <a:latin typeface="Consolas"/>
                <a:ea typeface="Consolas"/>
                <a:cs typeface="Consolas"/>
                <a:sym typeface="Consolas"/>
              </a:rPr>
              <a:t>       Context newYorkPoliceDepartment = </a:t>
            </a:r>
            <a:r>
              <a:rPr lang="en" sz="1000" b="1">
                <a:solidFill>
                  <a:srgbClr val="000080"/>
                </a:solidFill>
                <a:latin typeface="Consolas"/>
                <a:ea typeface="Consolas"/>
                <a:cs typeface="Consolas"/>
                <a:sym typeface="Consolas"/>
              </a:rPr>
              <a:t>new </a:t>
            </a:r>
            <a:r>
              <a:rPr lang="en" sz="1000">
                <a:latin typeface="Consolas"/>
                <a:ea typeface="Consolas"/>
                <a:cs typeface="Consolas"/>
                <a:sym typeface="Consolas"/>
              </a:rPr>
              <a:t>Context(hardStrategy);</a:t>
            </a:r>
            <a:endParaRPr sz="1000">
              <a:latin typeface="Consolas"/>
              <a:ea typeface="Consolas"/>
              <a:cs typeface="Consolas"/>
              <a:sym typeface="Consolas"/>
            </a:endParaRPr>
          </a:p>
          <a:p>
            <a:pPr marL="0" lvl="0" indent="0" algn="l" rtl="0">
              <a:lnSpc>
                <a:spcPct val="115000"/>
              </a:lnSpc>
              <a:spcBef>
                <a:spcPts val="0"/>
              </a:spcBef>
              <a:spcAft>
                <a:spcPts val="0"/>
              </a:spcAft>
              <a:buNone/>
            </a:pPr>
            <a:r>
              <a:rPr lang="en" sz="1000">
                <a:latin typeface="Consolas"/>
                <a:ea typeface="Consolas"/>
                <a:cs typeface="Consolas"/>
                <a:sym typeface="Consolas"/>
              </a:rPr>
              <a:t>       newYorkPoliceDepartment.patrol(</a:t>
            </a:r>
            <a:r>
              <a:rPr lang="en" sz="1000">
                <a:solidFill>
                  <a:srgbClr val="0000FF"/>
                </a:solidFill>
                <a:latin typeface="Consolas"/>
                <a:ea typeface="Consolas"/>
                <a:cs typeface="Consolas"/>
                <a:sym typeface="Consolas"/>
              </a:rPr>
              <a:t>95</a:t>
            </a:r>
            <a:r>
              <a:rPr lang="en" sz="1000">
                <a:latin typeface="Consolas"/>
                <a:ea typeface="Consolas"/>
                <a:cs typeface="Consolas"/>
                <a:sym typeface="Consolas"/>
              </a:rPr>
              <a:t>);</a:t>
            </a:r>
            <a:endParaRPr sz="1000">
              <a:latin typeface="Consolas"/>
              <a:ea typeface="Consolas"/>
              <a:cs typeface="Consolas"/>
              <a:sym typeface="Consolas"/>
            </a:endParaRPr>
          </a:p>
          <a:p>
            <a:pPr marL="0" lvl="0" indent="0" algn="l" rtl="0">
              <a:lnSpc>
                <a:spcPct val="115000"/>
              </a:lnSpc>
              <a:spcBef>
                <a:spcPts val="0"/>
              </a:spcBef>
              <a:spcAft>
                <a:spcPts val="0"/>
              </a:spcAft>
              <a:buNone/>
            </a:pPr>
            <a:endParaRPr sz="1000">
              <a:latin typeface="Consolas"/>
              <a:ea typeface="Consolas"/>
              <a:cs typeface="Consolas"/>
              <a:sym typeface="Consolas"/>
            </a:endParaRPr>
          </a:p>
          <a:p>
            <a:pPr marL="0" lvl="0" indent="0" algn="l" rtl="0">
              <a:lnSpc>
                <a:spcPct val="115000"/>
              </a:lnSpc>
              <a:spcBef>
                <a:spcPts val="0"/>
              </a:spcBef>
              <a:spcAft>
                <a:spcPts val="0"/>
              </a:spcAft>
              <a:buNone/>
            </a:pPr>
            <a:r>
              <a:rPr lang="en" sz="1000">
                <a:latin typeface="Consolas"/>
                <a:ea typeface="Consolas"/>
                <a:cs typeface="Consolas"/>
                <a:sym typeface="Consolas"/>
              </a:rPr>
              <a:t>       Context czechPoliceDepartment = </a:t>
            </a:r>
            <a:r>
              <a:rPr lang="en" sz="1000" b="1">
                <a:solidFill>
                  <a:srgbClr val="000080"/>
                </a:solidFill>
                <a:latin typeface="Consolas"/>
                <a:ea typeface="Consolas"/>
                <a:cs typeface="Consolas"/>
                <a:sym typeface="Consolas"/>
              </a:rPr>
              <a:t>new </a:t>
            </a:r>
            <a:r>
              <a:rPr lang="en" sz="1000">
                <a:latin typeface="Consolas"/>
                <a:ea typeface="Consolas"/>
                <a:cs typeface="Consolas"/>
                <a:sym typeface="Consolas"/>
              </a:rPr>
              <a:t>Context(niceStrategy);</a:t>
            </a:r>
            <a:endParaRPr sz="1000">
              <a:latin typeface="Consolas"/>
              <a:ea typeface="Consolas"/>
              <a:cs typeface="Consolas"/>
              <a:sym typeface="Consolas"/>
            </a:endParaRPr>
          </a:p>
          <a:p>
            <a:pPr marL="0" lvl="0" indent="0" algn="l" rtl="0">
              <a:lnSpc>
                <a:spcPct val="115000"/>
              </a:lnSpc>
              <a:spcBef>
                <a:spcPts val="0"/>
              </a:spcBef>
              <a:spcAft>
                <a:spcPts val="0"/>
              </a:spcAft>
              <a:buNone/>
            </a:pPr>
            <a:r>
              <a:rPr lang="en" sz="1000">
                <a:latin typeface="Consolas"/>
                <a:ea typeface="Consolas"/>
                <a:cs typeface="Consolas"/>
                <a:sym typeface="Consolas"/>
              </a:rPr>
              <a:t>       czechPoliceDepartment.patrol(</a:t>
            </a:r>
            <a:r>
              <a:rPr lang="en" sz="1000">
                <a:solidFill>
                  <a:srgbClr val="0000FF"/>
                </a:solidFill>
                <a:latin typeface="Consolas"/>
                <a:ea typeface="Consolas"/>
                <a:cs typeface="Consolas"/>
                <a:sym typeface="Consolas"/>
              </a:rPr>
              <a:t>95</a:t>
            </a:r>
            <a:r>
              <a:rPr lang="en" sz="1000">
                <a:latin typeface="Consolas"/>
                <a:ea typeface="Consolas"/>
                <a:cs typeface="Consolas"/>
                <a:sym typeface="Consolas"/>
              </a:rPr>
              <a:t>); </a:t>
            </a:r>
            <a:r>
              <a:rPr lang="en" sz="1000">
                <a:solidFill>
                  <a:srgbClr val="008000"/>
                </a:solidFill>
                <a:latin typeface="Consolas"/>
                <a:ea typeface="Consolas"/>
                <a:cs typeface="Consolas"/>
                <a:sym typeface="Consolas"/>
              </a:rPr>
              <a:t>//Does nothing</a:t>
            </a:r>
            <a:endParaRPr sz="1000">
              <a:solidFill>
                <a:srgbClr val="008000"/>
              </a:solidFill>
              <a:latin typeface="Consolas"/>
              <a:ea typeface="Consolas"/>
              <a:cs typeface="Consolas"/>
              <a:sym typeface="Consolas"/>
            </a:endParaRPr>
          </a:p>
          <a:p>
            <a:pPr marL="0" lvl="0" indent="0" algn="l" rtl="0">
              <a:lnSpc>
                <a:spcPct val="115000"/>
              </a:lnSpc>
              <a:spcBef>
                <a:spcPts val="0"/>
              </a:spcBef>
              <a:spcAft>
                <a:spcPts val="0"/>
              </a:spcAft>
              <a:buNone/>
            </a:pPr>
            <a:endParaRPr sz="1000">
              <a:latin typeface="Consolas"/>
              <a:ea typeface="Consolas"/>
              <a:cs typeface="Consolas"/>
              <a:sym typeface="Consolas"/>
            </a:endParaRPr>
          </a:p>
          <a:p>
            <a:pPr marL="0" lvl="0" indent="0" algn="l" rtl="0">
              <a:lnSpc>
                <a:spcPct val="115000"/>
              </a:lnSpc>
              <a:spcBef>
                <a:spcPts val="0"/>
              </a:spcBef>
              <a:spcAft>
                <a:spcPts val="0"/>
              </a:spcAft>
              <a:buNone/>
            </a:pPr>
            <a:r>
              <a:rPr lang="en" sz="1000">
                <a:latin typeface="Consolas"/>
                <a:ea typeface="Consolas"/>
                <a:cs typeface="Consolas"/>
                <a:sym typeface="Consolas"/>
              </a:rPr>
              <a:t>       czechPoliceDepartment.setStrategy(lazyStrategy);</a:t>
            </a:r>
            <a:endParaRPr sz="1000">
              <a:latin typeface="Consolas"/>
              <a:ea typeface="Consolas"/>
              <a:cs typeface="Consolas"/>
              <a:sym typeface="Consolas"/>
            </a:endParaRPr>
          </a:p>
          <a:p>
            <a:pPr marL="0" lvl="0" indent="0" algn="l" rtl="0">
              <a:lnSpc>
                <a:spcPct val="115000"/>
              </a:lnSpc>
              <a:spcBef>
                <a:spcPts val="0"/>
              </a:spcBef>
              <a:spcAft>
                <a:spcPts val="0"/>
              </a:spcAft>
              <a:buNone/>
            </a:pPr>
            <a:r>
              <a:rPr lang="en" sz="1000">
                <a:latin typeface="Consolas"/>
                <a:ea typeface="Consolas"/>
                <a:cs typeface="Consolas"/>
                <a:sym typeface="Consolas"/>
              </a:rPr>
              <a:t>       czechPoliceDepartment.patrol(</a:t>
            </a:r>
            <a:r>
              <a:rPr lang="en" sz="1000">
                <a:solidFill>
                  <a:srgbClr val="0000FF"/>
                </a:solidFill>
                <a:latin typeface="Consolas"/>
                <a:ea typeface="Consolas"/>
                <a:cs typeface="Consolas"/>
                <a:sym typeface="Consolas"/>
              </a:rPr>
              <a:t>150</a:t>
            </a:r>
            <a:r>
              <a:rPr lang="en" sz="1000">
                <a:latin typeface="Consolas"/>
                <a:ea typeface="Consolas"/>
                <a:cs typeface="Consolas"/>
                <a:sym typeface="Consolas"/>
              </a:rPr>
              <a:t>);</a:t>
            </a:r>
            <a:endParaRPr sz="1000">
              <a:latin typeface="Consolas"/>
              <a:ea typeface="Consolas"/>
              <a:cs typeface="Consolas"/>
              <a:sym typeface="Consolas"/>
            </a:endParaRPr>
          </a:p>
          <a:p>
            <a:pPr marL="0" lvl="0" indent="0" algn="l" rtl="0">
              <a:lnSpc>
                <a:spcPct val="115000"/>
              </a:lnSpc>
              <a:spcBef>
                <a:spcPts val="0"/>
              </a:spcBef>
              <a:spcAft>
                <a:spcPts val="0"/>
              </a:spcAft>
              <a:buNone/>
            </a:pPr>
            <a:r>
              <a:rPr lang="en" sz="1000">
                <a:latin typeface="Consolas"/>
                <a:ea typeface="Consolas"/>
                <a:cs typeface="Consolas"/>
                <a:sym typeface="Consolas"/>
              </a:rPr>
              <a:t>       czechPoliceDepartment.patrol(</a:t>
            </a:r>
            <a:r>
              <a:rPr lang="en" sz="1000">
                <a:solidFill>
                  <a:srgbClr val="0000FF"/>
                </a:solidFill>
                <a:latin typeface="Consolas"/>
                <a:ea typeface="Consolas"/>
                <a:cs typeface="Consolas"/>
                <a:sym typeface="Consolas"/>
              </a:rPr>
              <a:t>150</a:t>
            </a:r>
            <a:r>
              <a:rPr lang="en" sz="1000">
                <a:latin typeface="Consolas"/>
                <a:ea typeface="Consolas"/>
                <a:cs typeface="Consolas"/>
                <a:sym typeface="Consolas"/>
              </a:rPr>
              <a:t>);</a:t>
            </a:r>
            <a:endParaRPr sz="1000">
              <a:latin typeface="Consolas"/>
              <a:ea typeface="Consolas"/>
              <a:cs typeface="Consolas"/>
              <a:sym typeface="Consolas"/>
            </a:endParaRPr>
          </a:p>
          <a:p>
            <a:pPr marL="0" lvl="0" indent="0" algn="l" rtl="0">
              <a:lnSpc>
                <a:spcPct val="115000"/>
              </a:lnSpc>
              <a:spcBef>
                <a:spcPts val="0"/>
              </a:spcBef>
              <a:spcAft>
                <a:spcPts val="0"/>
              </a:spcAft>
              <a:buNone/>
            </a:pPr>
            <a:r>
              <a:rPr lang="en" sz="1000">
                <a:latin typeface="Consolas"/>
                <a:ea typeface="Consolas"/>
                <a:cs typeface="Consolas"/>
                <a:sym typeface="Consolas"/>
              </a:rPr>
              <a:t>       czechPoliceDepartment.patrol(</a:t>
            </a:r>
            <a:r>
              <a:rPr lang="en" sz="1000">
                <a:solidFill>
                  <a:srgbClr val="0000FF"/>
                </a:solidFill>
                <a:latin typeface="Consolas"/>
                <a:ea typeface="Consolas"/>
                <a:cs typeface="Consolas"/>
                <a:sym typeface="Consolas"/>
              </a:rPr>
              <a:t>150</a:t>
            </a:r>
            <a:r>
              <a:rPr lang="en" sz="1000">
                <a:latin typeface="Consolas"/>
                <a:ea typeface="Consolas"/>
                <a:cs typeface="Consolas"/>
                <a:sym typeface="Consolas"/>
              </a:rPr>
              <a:t>);</a:t>
            </a:r>
            <a:endParaRPr sz="1000">
              <a:latin typeface="Consolas"/>
              <a:ea typeface="Consolas"/>
              <a:cs typeface="Consolas"/>
              <a:sym typeface="Consolas"/>
            </a:endParaRPr>
          </a:p>
          <a:p>
            <a:pPr marL="0" lvl="0" indent="0" algn="l" rtl="0">
              <a:lnSpc>
                <a:spcPct val="115000"/>
              </a:lnSpc>
              <a:spcBef>
                <a:spcPts val="0"/>
              </a:spcBef>
              <a:spcAft>
                <a:spcPts val="0"/>
              </a:spcAft>
              <a:buNone/>
            </a:pPr>
            <a:r>
              <a:rPr lang="en" sz="1000">
                <a:latin typeface="Consolas"/>
                <a:ea typeface="Consolas"/>
                <a:cs typeface="Consolas"/>
                <a:sym typeface="Consolas"/>
              </a:rPr>
              <a:t>   }}</a:t>
            </a:r>
            <a:endParaRPr sz="900" b="1">
              <a:solidFill>
                <a:srgbClr val="000080"/>
              </a:solidFill>
              <a:highlight>
                <a:srgbClr val="FFFFFF"/>
              </a:highlight>
            </a:endParaRPr>
          </a:p>
        </p:txBody>
      </p:sp>
      <p:sp>
        <p:nvSpPr>
          <p:cNvPr id="251" name="Google Shape;251;p38"/>
          <p:cNvSpPr txBox="1">
            <a:spLocks noGrp="1"/>
          </p:cNvSpPr>
          <p:nvPr>
            <p:ph type="title"/>
          </p:nvPr>
        </p:nvSpPr>
        <p:spPr>
          <a:xfrm>
            <a:off x="211400" y="1107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t>Strategy</a:t>
            </a:r>
            <a:endParaRPr sz="2400"/>
          </a:p>
          <a:p>
            <a:pPr marL="0" lvl="0" indent="0" algn="l" rtl="0">
              <a:spcBef>
                <a:spcPts val="0"/>
              </a:spcBef>
              <a:spcAft>
                <a:spcPts val="0"/>
              </a:spcAft>
              <a:buNone/>
            </a:pPr>
            <a:endParaRPr sz="2400"/>
          </a:p>
        </p:txBody>
      </p:sp>
      <p:sp>
        <p:nvSpPr>
          <p:cNvPr id="252" name="Google Shape;252;p38"/>
          <p:cNvSpPr txBox="1"/>
          <p:nvPr/>
        </p:nvSpPr>
        <p:spPr>
          <a:xfrm>
            <a:off x="249975" y="3662950"/>
            <a:ext cx="3345600" cy="1340700"/>
          </a:xfrm>
          <a:prstGeom prst="rect">
            <a:avLst/>
          </a:prstGeom>
          <a:solidFill>
            <a:srgbClr val="B7B7B7"/>
          </a:solid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200" i="1">
                <a:latin typeface="Consolas"/>
                <a:ea typeface="Consolas"/>
                <a:cs typeface="Consolas"/>
                <a:sym typeface="Consolas"/>
              </a:rPr>
              <a:t>Hard police: You will pay fine 50USD</a:t>
            </a:r>
            <a:endParaRPr sz="1200" i="1">
              <a:latin typeface="Consolas"/>
              <a:ea typeface="Consolas"/>
              <a:cs typeface="Consolas"/>
              <a:sym typeface="Consolas"/>
            </a:endParaRPr>
          </a:p>
          <a:p>
            <a:pPr marL="0" lvl="0" indent="0" algn="l" rtl="0">
              <a:lnSpc>
                <a:spcPct val="115000"/>
              </a:lnSpc>
              <a:spcBef>
                <a:spcPts val="0"/>
              </a:spcBef>
              <a:spcAft>
                <a:spcPts val="0"/>
              </a:spcAft>
              <a:buNone/>
            </a:pPr>
            <a:r>
              <a:rPr lang="en" sz="1200" i="1">
                <a:latin typeface="Consolas"/>
                <a:ea typeface="Consolas"/>
                <a:cs typeface="Consolas"/>
                <a:sym typeface="Consolas"/>
              </a:rPr>
              <a:t>Nice police: Let go</a:t>
            </a:r>
            <a:endParaRPr sz="1200" i="1">
              <a:latin typeface="Consolas"/>
              <a:ea typeface="Consolas"/>
              <a:cs typeface="Consolas"/>
              <a:sym typeface="Consolas"/>
            </a:endParaRPr>
          </a:p>
          <a:p>
            <a:pPr marL="0" lvl="0" indent="0" algn="l" rtl="0">
              <a:lnSpc>
                <a:spcPct val="115000"/>
              </a:lnSpc>
              <a:spcBef>
                <a:spcPts val="0"/>
              </a:spcBef>
              <a:spcAft>
                <a:spcPts val="0"/>
              </a:spcAft>
              <a:buNone/>
            </a:pPr>
            <a:r>
              <a:rPr lang="en" sz="1200" i="1">
                <a:latin typeface="Consolas"/>
                <a:ea typeface="Consolas"/>
                <a:cs typeface="Consolas"/>
                <a:sym typeface="Consolas"/>
              </a:rPr>
              <a:t>Lazy police: You will pay fine 50USD</a:t>
            </a:r>
            <a:endParaRPr sz="1200" i="1">
              <a:latin typeface="Consolas"/>
              <a:ea typeface="Consolas"/>
              <a:cs typeface="Consolas"/>
              <a:sym typeface="Consolas"/>
            </a:endParaRPr>
          </a:p>
          <a:p>
            <a:pPr marL="0" lvl="0" indent="0" algn="l" rtl="0">
              <a:lnSpc>
                <a:spcPct val="115000"/>
              </a:lnSpc>
              <a:spcBef>
                <a:spcPts val="0"/>
              </a:spcBef>
              <a:spcAft>
                <a:spcPts val="0"/>
              </a:spcAft>
              <a:buNone/>
            </a:pPr>
            <a:r>
              <a:rPr lang="en" sz="1200" i="1">
                <a:latin typeface="Consolas"/>
                <a:ea typeface="Consolas"/>
                <a:cs typeface="Consolas"/>
                <a:sym typeface="Consolas"/>
              </a:rPr>
              <a:t>Lazy police: Let go</a:t>
            </a:r>
            <a:endParaRPr sz="1200" i="1">
              <a:latin typeface="Consolas"/>
              <a:ea typeface="Consolas"/>
              <a:cs typeface="Consolas"/>
              <a:sym typeface="Consolas"/>
            </a:endParaRPr>
          </a:p>
          <a:p>
            <a:pPr marL="0" lvl="0" indent="0" algn="l" rtl="0">
              <a:lnSpc>
                <a:spcPct val="115000"/>
              </a:lnSpc>
              <a:spcBef>
                <a:spcPts val="0"/>
              </a:spcBef>
              <a:spcAft>
                <a:spcPts val="0"/>
              </a:spcAft>
              <a:buNone/>
            </a:pPr>
            <a:r>
              <a:rPr lang="en" sz="1200" i="1">
                <a:latin typeface="Consolas"/>
                <a:ea typeface="Consolas"/>
                <a:cs typeface="Consolas"/>
                <a:sym typeface="Consolas"/>
              </a:rPr>
              <a:t>Lazy police: You will pay fine 50USD</a:t>
            </a:r>
            <a:endParaRPr sz="1200" i="1">
              <a:solidFill>
                <a:srgbClr val="313131"/>
              </a:solidFill>
              <a:latin typeface="Consolas"/>
              <a:ea typeface="Consolas"/>
              <a:cs typeface="Consolas"/>
              <a:sym typeface="Consolas"/>
            </a:endParaRPr>
          </a:p>
        </p:txBody>
      </p:sp>
      <p:sp>
        <p:nvSpPr>
          <p:cNvPr id="253" name="Google Shape;253;p38"/>
          <p:cNvSpPr txBox="1"/>
          <p:nvPr/>
        </p:nvSpPr>
        <p:spPr>
          <a:xfrm>
            <a:off x="3528278" y="4331380"/>
            <a:ext cx="836400" cy="3348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2000"/>
              </a:spcAft>
              <a:buNone/>
            </a:pPr>
            <a:r>
              <a:rPr lang="en" sz="1800">
                <a:solidFill>
                  <a:srgbClr val="222222"/>
                </a:solidFill>
                <a:highlight>
                  <a:srgbClr val="FFFFFF"/>
                </a:highlight>
              </a:rPr>
              <a:t>&lt;=</a:t>
            </a:r>
            <a:endParaRPr sz="1800"/>
          </a:p>
        </p:txBody>
      </p:sp>
      <p:sp>
        <p:nvSpPr>
          <p:cNvPr id="254" name="Google Shape;254;p38"/>
          <p:cNvSpPr txBox="1"/>
          <p:nvPr/>
        </p:nvSpPr>
        <p:spPr>
          <a:xfrm>
            <a:off x="300525" y="885300"/>
            <a:ext cx="3345600" cy="1086000"/>
          </a:xfrm>
          <a:prstGeom prst="rect">
            <a:avLst/>
          </a:prstGeom>
          <a:noFill/>
          <a:ln>
            <a:noFill/>
          </a:ln>
        </p:spPr>
        <p:txBody>
          <a:bodyPr spcFirstLastPara="1" wrap="square" lIns="91425" tIns="91425" rIns="91425" bIns="91425" anchor="ctr" anchorCtr="0">
            <a:noAutofit/>
          </a:bodyPr>
          <a:lstStyle/>
          <a:p>
            <a:pPr marL="0" lvl="0" indent="0" algn="just" rtl="0">
              <a:lnSpc>
                <a:spcPct val="150000"/>
              </a:lnSpc>
              <a:spcBef>
                <a:spcPts val="0"/>
              </a:spcBef>
              <a:spcAft>
                <a:spcPts val="1400"/>
              </a:spcAft>
              <a:buNone/>
            </a:pPr>
            <a:r>
              <a:rPr lang="en">
                <a:latin typeface="Proxima Nova"/>
                <a:ea typeface="Proxima Nova"/>
                <a:cs typeface="Proxima Nova"/>
                <a:sym typeface="Proxima Nova"/>
              </a:rPr>
              <a:t>Náš policejní okrsek je reprezentován pomocí Context objektu.</a:t>
            </a:r>
            <a:r>
              <a:rPr lang="en" sz="1200">
                <a:latin typeface="Proxima Nova"/>
                <a:ea typeface="Proxima Nova"/>
                <a:cs typeface="Proxima Nova"/>
                <a:sym typeface="Proxima Nova"/>
              </a:rPr>
              <a:t>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p39"/>
          <p:cNvSpPr txBox="1">
            <a:spLocks noGrp="1"/>
          </p:cNvSpPr>
          <p:nvPr>
            <p:ph type="title"/>
          </p:nvPr>
        </p:nvSpPr>
        <p:spPr>
          <a:xfrm>
            <a:off x="211400" y="1107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t>Observer</a:t>
            </a:r>
            <a:endParaRPr sz="2400"/>
          </a:p>
          <a:p>
            <a:pPr marL="0" lvl="0" indent="0" algn="l" rtl="0">
              <a:spcBef>
                <a:spcPts val="0"/>
              </a:spcBef>
              <a:spcAft>
                <a:spcPts val="0"/>
              </a:spcAft>
              <a:buNone/>
            </a:pPr>
            <a:endParaRPr sz="2400"/>
          </a:p>
        </p:txBody>
      </p:sp>
      <p:pic>
        <p:nvPicPr>
          <p:cNvPr id="260" name="Google Shape;260;p39" descr="daum_equation_1503725646551.png"/>
          <p:cNvPicPr preferRelativeResize="0"/>
          <p:nvPr/>
        </p:nvPicPr>
        <p:blipFill>
          <a:blip r:embed="rId3">
            <a:alphaModFix/>
          </a:blip>
          <a:stretch>
            <a:fillRect/>
          </a:stretch>
        </p:blipFill>
        <p:spPr>
          <a:xfrm rot="10800000">
            <a:off x="148116" y="4991100"/>
            <a:ext cx="4284" cy="875"/>
          </a:xfrm>
          <a:prstGeom prst="rect">
            <a:avLst/>
          </a:prstGeom>
          <a:noFill/>
          <a:ln>
            <a:noFill/>
          </a:ln>
        </p:spPr>
      </p:pic>
      <p:pic>
        <p:nvPicPr>
          <p:cNvPr id="261" name="Google Shape;261;p39" descr="daum_equation_1503725646551.png"/>
          <p:cNvPicPr preferRelativeResize="0"/>
          <p:nvPr/>
        </p:nvPicPr>
        <p:blipFill>
          <a:blip r:embed="rId3">
            <a:alphaModFix/>
          </a:blip>
          <a:stretch>
            <a:fillRect/>
          </a:stretch>
        </p:blipFill>
        <p:spPr>
          <a:xfrm rot="10800000">
            <a:off x="300516" y="4991100"/>
            <a:ext cx="4284" cy="875"/>
          </a:xfrm>
          <a:prstGeom prst="rect">
            <a:avLst/>
          </a:prstGeom>
          <a:noFill/>
          <a:ln>
            <a:noFill/>
          </a:ln>
        </p:spPr>
      </p:pic>
      <p:pic>
        <p:nvPicPr>
          <p:cNvPr id="262" name="Google Shape;262;p39" descr="daum_equation_1503725699601.png"/>
          <p:cNvPicPr preferRelativeResize="0"/>
          <p:nvPr/>
        </p:nvPicPr>
        <p:blipFill>
          <a:blip r:embed="rId3">
            <a:alphaModFix/>
          </a:blip>
          <a:stretch>
            <a:fillRect/>
          </a:stretch>
        </p:blipFill>
        <p:spPr>
          <a:xfrm rot="10800000">
            <a:off x="452916" y="4991100"/>
            <a:ext cx="4284" cy="875"/>
          </a:xfrm>
          <a:prstGeom prst="rect">
            <a:avLst/>
          </a:prstGeom>
          <a:noFill/>
          <a:ln>
            <a:noFill/>
          </a:ln>
        </p:spPr>
      </p:pic>
      <p:sp>
        <p:nvSpPr>
          <p:cNvPr id="263" name="Google Shape;263;p3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15</a:t>
            </a:fld>
            <a:endParaRPr/>
          </a:p>
        </p:txBody>
      </p:sp>
      <p:sp>
        <p:nvSpPr>
          <p:cNvPr id="264" name="Google Shape;264;p39"/>
          <p:cNvSpPr txBox="1"/>
          <p:nvPr/>
        </p:nvSpPr>
        <p:spPr>
          <a:xfrm>
            <a:off x="214050" y="744150"/>
            <a:ext cx="8715900" cy="920400"/>
          </a:xfrm>
          <a:prstGeom prst="rect">
            <a:avLst/>
          </a:prstGeom>
          <a:noFill/>
          <a:ln>
            <a:noFill/>
          </a:ln>
        </p:spPr>
        <p:txBody>
          <a:bodyPr spcFirstLastPara="1" wrap="square" lIns="91425" tIns="91425" rIns="91425" bIns="91425" anchor="ctr" anchorCtr="0">
            <a:noAutofit/>
          </a:bodyPr>
          <a:lstStyle/>
          <a:p>
            <a:pPr marL="0" lvl="0" indent="0" algn="just" rtl="0">
              <a:lnSpc>
                <a:spcPct val="115000"/>
              </a:lnSpc>
              <a:spcBef>
                <a:spcPts val="0"/>
              </a:spcBef>
              <a:spcAft>
                <a:spcPts val="1400"/>
              </a:spcAft>
              <a:buNone/>
            </a:pPr>
            <a:r>
              <a:rPr lang="en">
                <a:latin typeface="Proxima Nova"/>
                <a:ea typeface="Proxima Nova"/>
                <a:cs typeface="Proxima Nova"/>
                <a:sym typeface="Proxima Nova"/>
              </a:rPr>
              <a:t>Propojení změnu stavu komponenty s komponentami reagujícími na tuto změnu. Objekt nazvaný </a:t>
            </a:r>
            <a:r>
              <a:rPr lang="en" b="1">
                <a:latin typeface="Proxima Nova"/>
                <a:ea typeface="Proxima Nova"/>
                <a:cs typeface="Proxima Nova"/>
                <a:sym typeface="Proxima Nova"/>
              </a:rPr>
              <a:t>subject</a:t>
            </a:r>
            <a:r>
              <a:rPr lang="en">
                <a:latin typeface="Proxima Nova"/>
                <a:ea typeface="Proxima Nova"/>
                <a:cs typeface="Proxima Nova"/>
                <a:sym typeface="Proxima Nova"/>
              </a:rPr>
              <a:t> si udržuje seznam objektů </a:t>
            </a:r>
            <a:r>
              <a:rPr lang="en" b="1">
                <a:latin typeface="Proxima Nova"/>
                <a:ea typeface="Proxima Nova"/>
                <a:cs typeface="Proxima Nova"/>
                <a:sym typeface="Proxima Nova"/>
              </a:rPr>
              <a:t>observers</a:t>
            </a:r>
            <a:r>
              <a:rPr lang="en">
                <a:latin typeface="Proxima Nova"/>
                <a:ea typeface="Proxima Nova"/>
                <a:cs typeface="Proxima Nova"/>
                <a:sym typeface="Proxima Nova"/>
              </a:rPr>
              <a:t>, které notifikuje pokaždé, když dojde ke změně stavu subjectu. Notifikace probíhá zavoláním metody na observeru.</a:t>
            </a:r>
            <a:r>
              <a:rPr lang="en">
                <a:solidFill>
                  <a:srgbClr val="666666"/>
                </a:solidFill>
                <a:highlight>
                  <a:srgbClr val="FFFFFF"/>
                </a:highlight>
                <a:latin typeface="Proxima Nova"/>
                <a:ea typeface="Proxima Nova"/>
                <a:cs typeface="Proxima Nova"/>
                <a:sym typeface="Proxima Nova"/>
              </a:rPr>
              <a:t> </a:t>
            </a:r>
            <a:r>
              <a:rPr lang="en">
                <a:solidFill>
                  <a:srgbClr val="222222"/>
                </a:solidFill>
                <a:highlight>
                  <a:srgbClr val="FFFFFF"/>
                </a:highlight>
                <a:latin typeface="Proxima Nova"/>
                <a:ea typeface="Proxima Nova"/>
                <a:cs typeface="Proxima Nova"/>
                <a:sym typeface="Proxima Nova"/>
              </a:rPr>
              <a:t>Tento pattern je často používán při implementaci GUI frameworků (MVC pattern).</a:t>
            </a:r>
            <a:endParaRPr>
              <a:latin typeface="Proxima Nova"/>
              <a:ea typeface="Proxima Nova"/>
              <a:cs typeface="Proxima Nova"/>
              <a:sym typeface="Proxima Nova"/>
            </a:endParaRPr>
          </a:p>
        </p:txBody>
      </p:sp>
      <p:pic>
        <p:nvPicPr>
          <p:cNvPr id="265" name="Google Shape;265;p39"/>
          <p:cNvPicPr preferRelativeResize="0"/>
          <p:nvPr/>
        </p:nvPicPr>
        <p:blipFill>
          <a:blip r:embed="rId4">
            <a:alphaModFix/>
          </a:blip>
          <a:stretch>
            <a:fillRect/>
          </a:stretch>
        </p:blipFill>
        <p:spPr>
          <a:xfrm>
            <a:off x="0" y="1684700"/>
            <a:ext cx="4593450" cy="2824275"/>
          </a:xfrm>
          <a:prstGeom prst="rect">
            <a:avLst/>
          </a:prstGeom>
          <a:noFill/>
          <a:ln>
            <a:noFill/>
          </a:ln>
        </p:spPr>
      </p:pic>
      <p:pic>
        <p:nvPicPr>
          <p:cNvPr id="266" name="Google Shape;266;p39"/>
          <p:cNvPicPr preferRelativeResize="0"/>
          <p:nvPr/>
        </p:nvPicPr>
        <p:blipFill>
          <a:blip r:embed="rId5">
            <a:alphaModFix/>
          </a:blip>
          <a:stretch>
            <a:fillRect/>
          </a:stretch>
        </p:blipFill>
        <p:spPr>
          <a:xfrm>
            <a:off x="4648125" y="1725300"/>
            <a:ext cx="4495875" cy="31216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40"/>
          <p:cNvSpPr txBox="1">
            <a:spLocks noGrp="1"/>
          </p:cNvSpPr>
          <p:nvPr>
            <p:ph type="title"/>
          </p:nvPr>
        </p:nvSpPr>
        <p:spPr>
          <a:xfrm>
            <a:off x="49025" y="1107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t>Observer</a:t>
            </a:r>
            <a:endParaRPr sz="2400"/>
          </a:p>
          <a:p>
            <a:pPr marL="0" lvl="0" indent="0" algn="l" rtl="0">
              <a:spcBef>
                <a:spcPts val="0"/>
              </a:spcBef>
              <a:spcAft>
                <a:spcPts val="0"/>
              </a:spcAft>
              <a:buNone/>
            </a:pPr>
            <a:endParaRPr sz="2400"/>
          </a:p>
        </p:txBody>
      </p:sp>
      <p:pic>
        <p:nvPicPr>
          <p:cNvPr id="272" name="Google Shape;272;p40" descr="daum_equation_1503725646551.png"/>
          <p:cNvPicPr preferRelativeResize="0"/>
          <p:nvPr/>
        </p:nvPicPr>
        <p:blipFill>
          <a:blip r:embed="rId3">
            <a:alphaModFix/>
          </a:blip>
          <a:stretch>
            <a:fillRect/>
          </a:stretch>
        </p:blipFill>
        <p:spPr>
          <a:xfrm rot="10800000">
            <a:off x="148116" y="4991100"/>
            <a:ext cx="4284" cy="875"/>
          </a:xfrm>
          <a:prstGeom prst="rect">
            <a:avLst/>
          </a:prstGeom>
          <a:noFill/>
          <a:ln>
            <a:noFill/>
          </a:ln>
        </p:spPr>
      </p:pic>
      <p:pic>
        <p:nvPicPr>
          <p:cNvPr id="273" name="Google Shape;273;p40" descr="daum_equation_1503725646551.png"/>
          <p:cNvPicPr preferRelativeResize="0"/>
          <p:nvPr/>
        </p:nvPicPr>
        <p:blipFill>
          <a:blip r:embed="rId3">
            <a:alphaModFix/>
          </a:blip>
          <a:stretch>
            <a:fillRect/>
          </a:stretch>
        </p:blipFill>
        <p:spPr>
          <a:xfrm rot="10800000">
            <a:off x="300516" y="4991100"/>
            <a:ext cx="4284" cy="875"/>
          </a:xfrm>
          <a:prstGeom prst="rect">
            <a:avLst/>
          </a:prstGeom>
          <a:noFill/>
          <a:ln>
            <a:noFill/>
          </a:ln>
        </p:spPr>
      </p:pic>
      <p:pic>
        <p:nvPicPr>
          <p:cNvPr id="274" name="Google Shape;274;p40" descr="daum_equation_1503725699601.png"/>
          <p:cNvPicPr preferRelativeResize="0"/>
          <p:nvPr/>
        </p:nvPicPr>
        <p:blipFill>
          <a:blip r:embed="rId3">
            <a:alphaModFix/>
          </a:blip>
          <a:stretch>
            <a:fillRect/>
          </a:stretch>
        </p:blipFill>
        <p:spPr>
          <a:xfrm rot="10800000">
            <a:off x="452916" y="4991100"/>
            <a:ext cx="4284" cy="875"/>
          </a:xfrm>
          <a:prstGeom prst="rect">
            <a:avLst/>
          </a:prstGeom>
          <a:noFill/>
          <a:ln>
            <a:noFill/>
          </a:ln>
        </p:spPr>
      </p:pic>
      <p:sp>
        <p:nvSpPr>
          <p:cNvPr id="275" name="Google Shape;275;p4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16</a:t>
            </a:fld>
            <a:endParaRPr/>
          </a:p>
        </p:txBody>
      </p:sp>
      <p:sp>
        <p:nvSpPr>
          <p:cNvPr id="276" name="Google Shape;276;p40"/>
          <p:cNvSpPr txBox="1"/>
          <p:nvPr/>
        </p:nvSpPr>
        <p:spPr>
          <a:xfrm>
            <a:off x="217450" y="1172900"/>
            <a:ext cx="8803800" cy="3778200"/>
          </a:xfrm>
          <a:prstGeom prst="rect">
            <a:avLst/>
          </a:prstGeom>
          <a:solidFill>
            <a:srgbClr val="B7B7B7"/>
          </a:solid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endParaRPr sz="1200">
              <a:latin typeface="Consolas"/>
              <a:ea typeface="Consolas"/>
              <a:cs typeface="Consolas"/>
              <a:sym typeface="Consolas"/>
            </a:endParaRPr>
          </a:p>
          <a:p>
            <a:pPr marL="0" lvl="0" indent="0" algn="l" rtl="0">
              <a:lnSpc>
                <a:spcPct val="100000"/>
              </a:lnSpc>
              <a:spcBef>
                <a:spcPts val="0"/>
              </a:spcBef>
              <a:spcAft>
                <a:spcPts val="0"/>
              </a:spcAft>
              <a:buNone/>
            </a:pPr>
            <a:r>
              <a:rPr lang="en" sz="1200" b="1">
                <a:solidFill>
                  <a:srgbClr val="000080"/>
                </a:solidFill>
                <a:latin typeface="Consolas"/>
                <a:ea typeface="Consolas"/>
                <a:cs typeface="Consolas"/>
                <a:sym typeface="Consolas"/>
              </a:rPr>
              <a:t>public class </a:t>
            </a:r>
            <a:r>
              <a:rPr lang="en" sz="1200">
                <a:latin typeface="Consolas"/>
                <a:ea typeface="Consolas"/>
                <a:cs typeface="Consolas"/>
                <a:sym typeface="Consolas"/>
              </a:rPr>
              <a:t>BinaryObserver </a:t>
            </a:r>
            <a:r>
              <a:rPr lang="en" sz="1200" b="1">
                <a:solidFill>
                  <a:srgbClr val="000080"/>
                </a:solidFill>
                <a:latin typeface="Consolas"/>
                <a:ea typeface="Consolas"/>
                <a:cs typeface="Consolas"/>
                <a:sym typeface="Consolas"/>
              </a:rPr>
              <a:t>extends </a:t>
            </a:r>
            <a:r>
              <a:rPr lang="en" sz="1200">
                <a:latin typeface="Consolas"/>
                <a:ea typeface="Consolas"/>
                <a:cs typeface="Consolas"/>
                <a:sym typeface="Consolas"/>
              </a:rPr>
              <a:t>Observer{</a:t>
            </a:r>
            <a:endParaRPr sz="1200">
              <a:latin typeface="Consolas"/>
              <a:ea typeface="Consolas"/>
              <a:cs typeface="Consolas"/>
              <a:sym typeface="Consolas"/>
            </a:endParaRPr>
          </a:p>
          <a:p>
            <a:pPr marL="0" lvl="0" indent="0" algn="l" rtl="0">
              <a:lnSpc>
                <a:spcPct val="100000"/>
              </a:lnSpc>
              <a:spcBef>
                <a:spcPts val="0"/>
              </a:spcBef>
              <a:spcAft>
                <a:spcPts val="0"/>
              </a:spcAft>
              <a:buNone/>
            </a:pPr>
            <a:r>
              <a:rPr lang="en" sz="1200">
                <a:latin typeface="Consolas"/>
                <a:ea typeface="Consolas"/>
                <a:cs typeface="Consolas"/>
                <a:sym typeface="Consolas"/>
              </a:rPr>
              <a:t>   </a:t>
            </a:r>
            <a:r>
              <a:rPr lang="en" sz="1200" b="1">
                <a:solidFill>
                  <a:srgbClr val="000080"/>
                </a:solidFill>
                <a:latin typeface="Consolas"/>
                <a:ea typeface="Consolas"/>
                <a:cs typeface="Consolas"/>
                <a:sym typeface="Consolas"/>
              </a:rPr>
              <a:t>public </a:t>
            </a:r>
            <a:r>
              <a:rPr lang="en" sz="1200">
                <a:latin typeface="Consolas"/>
                <a:ea typeface="Consolas"/>
                <a:cs typeface="Consolas"/>
                <a:sym typeface="Consolas"/>
              </a:rPr>
              <a:t>BinaryObserver(Subject subject){</a:t>
            </a:r>
            <a:endParaRPr sz="1200">
              <a:latin typeface="Consolas"/>
              <a:ea typeface="Consolas"/>
              <a:cs typeface="Consolas"/>
              <a:sym typeface="Consolas"/>
            </a:endParaRPr>
          </a:p>
          <a:p>
            <a:pPr marL="0" lvl="0" indent="0" algn="l" rtl="0">
              <a:lnSpc>
                <a:spcPct val="100000"/>
              </a:lnSpc>
              <a:spcBef>
                <a:spcPts val="0"/>
              </a:spcBef>
              <a:spcAft>
                <a:spcPts val="0"/>
              </a:spcAft>
              <a:buNone/>
            </a:pPr>
            <a:r>
              <a:rPr lang="en" sz="1200">
                <a:latin typeface="Consolas"/>
                <a:ea typeface="Consolas"/>
                <a:cs typeface="Consolas"/>
                <a:sym typeface="Consolas"/>
              </a:rPr>
              <a:t>       </a:t>
            </a:r>
            <a:r>
              <a:rPr lang="en" sz="1200" b="1">
                <a:solidFill>
                  <a:srgbClr val="000080"/>
                </a:solidFill>
                <a:latin typeface="Consolas"/>
                <a:ea typeface="Consolas"/>
                <a:cs typeface="Consolas"/>
                <a:sym typeface="Consolas"/>
              </a:rPr>
              <a:t>super</a:t>
            </a:r>
            <a:r>
              <a:rPr lang="en" sz="1200">
                <a:latin typeface="Consolas"/>
                <a:ea typeface="Consolas"/>
                <a:cs typeface="Consolas"/>
                <a:sym typeface="Consolas"/>
              </a:rPr>
              <a:t>(subject);</a:t>
            </a:r>
            <a:endParaRPr sz="1200">
              <a:latin typeface="Consolas"/>
              <a:ea typeface="Consolas"/>
              <a:cs typeface="Consolas"/>
              <a:sym typeface="Consolas"/>
            </a:endParaRPr>
          </a:p>
          <a:p>
            <a:pPr marL="0" lvl="0" indent="0" algn="l" rtl="0">
              <a:lnSpc>
                <a:spcPct val="100000"/>
              </a:lnSpc>
              <a:spcBef>
                <a:spcPts val="0"/>
              </a:spcBef>
              <a:spcAft>
                <a:spcPts val="0"/>
              </a:spcAft>
              <a:buNone/>
            </a:pPr>
            <a:r>
              <a:rPr lang="en" sz="1200">
                <a:latin typeface="Consolas"/>
                <a:ea typeface="Consolas"/>
                <a:cs typeface="Consolas"/>
                <a:sym typeface="Consolas"/>
              </a:rPr>
              <a:t>   }</a:t>
            </a:r>
            <a:endParaRPr sz="1200">
              <a:latin typeface="Consolas"/>
              <a:ea typeface="Consolas"/>
              <a:cs typeface="Consolas"/>
              <a:sym typeface="Consolas"/>
            </a:endParaRPr>
          </a:p>
          <a:p>
            <a:pPr marL="0" lvl="0" indent="0" algn="l" rtl="0">
              <a:lnSpc>
                <a:spcPct val="100000"/>
              </a:lnSpc>
              <a:spcBef>
                <a:spcPts val="0"/>
              </a:spcBef>
              <a:spcAft>
                <a:spcPts val="0"/>
              </a:spcAft>
              <a:buNone/>
            </a:pPr>
            <a:r>
              <a:rPr lang="en" sz="1200">
                <a:latin typeface="Consolas"/>
                <a:ea typeface="Consolas"/>
                <a:cs typeface="Consolas"/>
                <a:sym typeface="Consolas"/>
              </a:rPr>
              <a:t>   </a:t>
            </a:r>
            <a:r>
              <a:rPr lang="en" sz="1200" b="1">
                <a:solidFill>
                  <a:srgbClr val="000080"/>
                </a:solidFill>
                <a:latin typeface="Consolas"/>
                <a:ea typeface="Consolas"/>
                <a:cs typeface="Consolas"/>
                <a:sym typeface="Consolas"/>
              </a:rPr>
              <a:t>public void </a:t>
            </a:r>
            <a:r>
              <a:rPr lang="en" sz="1200">
                <a:latin typeface="Consolas"/>
                <a:ea typeface="Consolas"/>
                <a:cs typeface="Consolas"/>
                <a:sym typeface="Consolas"/>
              </a:rPr>
              <a:t>update() {</a:t>
            </a:r>
            <a:endParaRPr sz="1200">
              <a:latin typeface="Consolas"/>
              <a:ea typeface="Consolas"/>
              <a:cs typeface="Consolas"/>
              <a:sym typeface="Consolas"/>
            </a:endParaRPr>
          </a:p>
          <a:p>
            <a:pPr marL="0" lvl="0" indent="457200" algn="l" rtl="0">
              <a:lnSpc>
                <a:spcPct val="100000"/>
              </a:lnSpc>
              <a:spcBef>
                <a:spcPts val="0"/>
              </a:spcBef>
              <a:spcAft>
                <a:spcPts val="0"/>
              </a:spcAft>
              <a:buNone/>
            </a:pPr>
            <a:r>
              <a:rPr lang="en" sz="1200">
                <a:latin typeface="Consolas"/>
                <a:ea typeface="Consolas"/>
                <a:cs typeface="Consolas"/>
                <a:sym typeface="Consolas"/>
              </a:rPr>
              <a:t>System.</a:t>
            </a:r>
            <a:r>
              <a:rPr lang="en" sz="1200" b="1" i="1">
                <a:solidFill>
                  <a:srgbClr val="660E7A"/>
                </a:solidFill>
                <a:latin typeface="Consolas"/>
                <a:ea typeface="Consolas"/>
                <a:cs typeface="Consolas"/>
                <a:sym typeface="Consolas"/>
              </a:rPr>
              <a:t>out</a:t>
            </a:r>
            <a:r>
              <a:rPr lang="en" sz="1200">
                <a:latin typeface="Consolas"/>
                <a:ea typeface="Consolas"/>
                <a:cs typeface="Consolas"/>
                <a:sym typeface="Consolas"/>
              </a:rPr>
              <a:t>.println(</a:t>
            </a:r>
            <a:r>
              <a:rPr lang="en" sz="1200" b="1">
                <a:solidFill>
                  <a:srgbClr val="008000"/>
                </a:solidFill>
                <a:latin typeface="Consolas"/>
                <a:ea typeface="Consolas"/>
                <a:cs typeface="Consolas"/>
                <a:sym typeface="Consolas"/>
              </a:rPr>
              <a:t>"Binary:" </a:t>
            </a:r>
            <a:r>
              <a:rPr lang="en" sz="1200">
                <a:latin typeface="Consolas"/>
                <a:ea typeface="Consolas"/>
                <a:cs typeface="Consolas"/>
                <a:sym typeface="Consolas"/>
              </a:rPr>
              <a:t>+ Integer.</a:t>
            </a:r>
            <a:r>
              <a:rPr lang="en" sz="1200" i="1">
                <a:latin typeface="Consolas"/>
                <a:ea typeface="Consolas"/>
                <a:cs typeface="Consolas"/>
                <a:sym typeface="Consolas"/>
              </a:rPr>
              <a:t>toBinaryString</a:t>
            </a:r>
            <a:r>
              <a:rPr lang="en" sz="1200">
                <a:latin typeface="Consolas"/>
                <a:ea typeface="Consolas"/>
                <a:cs typeface="Consolas"/>
                <a:sym typeface="Consolas"/>
              </a:rPr>
              <a:t>(</a:t>
            </a:r>
            <a:r>
              <a:rPr lang="en" sz="1200" b="1">
                <a:solidFill>
                  <a:srgbClr val="660E7A"/>
                </a:solidFill>
                <a:latin typeface="Consolas"/>
                <a:ea typeface="Consolas"/>
                <a:cs typeface="Consolas"/>
                <a:sym typeface="Consolas"/>
              </a:rPr>
              <a:t>subject</a:t>
            </a:r>
            <a:r>
              <a:rPr lang="en" sz="1200">
                <a:latin typeface="Consolas"/>
                <a:ea typeface="Consolas"/>
                <a:cs typeface="Consolas"/>
                <a:sym typeface="Consolas"/>
              </a:rPr>
              <a:t>.getState()));</a:t>
            </a:r>
            <a:endParaRPr sz="1200">
              <a:latin typeface="Consolas"/>
              <a:ea typeface="Consolas"/>
              <a:cs typeface="Consolas"/>
              <a:sym typeface="Consolas"/>
            </a:endParaRPr>
          </a:p>
          <a:p>
            <a:pPr marL="0" lvl="0" indent="0" algn="l" rtl="0">
              <a:lnSpc>
                <a:spcPct val="100000"/>
              </a:lnSpc>
              <a:spcBef>
                <a:spcPts val="0"/>
              </a:spcBef>
              <a:spcAft>
                <a:spcPts val="0"/>
              </a:spcAft>
              <a:buNone/>
            </a:pPr>
            <a:r>
              <a:rPr lang="en" sz="1200">
                <a:latin typeface="Consolas"/>
                <a:ea typeface="Consolas"/>
                <a:cs typeface="Consolas"/>
                <a:sym typeface="Consolas"/>
              </a:rPr>
              <a:t>   }</a:t>
            </a:r>
            <a:endParaRPr sz="1200">
              <a:latin typeface="Consolas"/>
              <a:ea typeface="Consolas"/>
              <a:cs typeface="Consolas"/>
              <a:sym typeface="Consolas"/>
            </a:endParaRPr>
          </a:p>
          <a:p>
            <a:pPr marL="0" lvl="0" indent="0" algn="l" rtl="0">
              <a:lnSpc>
                <a:spcPct val="100000"/>
              </a:lnSpc>
              <a:spcBef>
                <a:spcPts val="0"/>
              </a:spcBef>
              <a:spcAft>
                <a:spcPts val="0"/>
              </a:spcAft>
              <a:buNone/>
            </a:pPr>
            <a:r>
              <a:rPr lang="en" sz="1200">
                <a:latin typeface="Consolas"/>
                <a:ea typeface="Consolas"/>
                <a:cs typeface="Consolas"/>
                <a:sym typeface="Consolas"/>
              </a:rPr>
              <a:t>}</a:t>
            </a:r>
            <a:endParaRPr sz="1200">
              <a:latin typeface="Consolas"/>
              <a:ea typeface="Consolas"/>
              <a:cs typeface="Consolas"/>
              <a:sym typeface="Consolas"/>
            </a:endParaRPr>
          </a:p>
          <a:p>
            <a:pPr marL="0" lvl="0" indent="0" algn="l" rtl="0">
              <a:lnSpc>
                <a:spcPct val="100000"/>
              </a:lnSpc>
              <a:spcBef>
                <a:spcPts val="0"/>
              </a:spcBef>
              <a:spcAft>
                <a:spcPts val="0"/>
              </a:spcAft>
              <a:buNone/>
            </a:pPr>
            <a:endParaRPr sz="1200">
              <a:latin typeface="Consolas"/>
              <a:ea typeface="Consolas"/>
              <a:cs typeface="Consolas"/>
              <a:sym typeface="Consolas"/>
            </a:endParaRPr>
          </a:p>
          <a:p>
            <a:pPr marL="0" lvl="0" indent="0" algn="l" rtl="0">
              <a:lnSpc>
                <a:spcPct val="100000"/>
              </a:lnSpc>
              <a:spcBef>
                <a:spcPts val="0"/>
              </a:spcBef>
              <a:spcAft>
                <a:spcPts val="0"/>
              </a:spcAft>
              <a:buNone/>
            </a:pPr>
            <a:r>
              <a:rPr lang="en" sz="1200" b="1">
                <a:solidFill>
                  <a:srgbClr val="000080"/>
                </a:solidFill>
                <a:latin typeface="Consolas"/>
                <a:ea typeface="Consolas"/>
                <a:cs typeface="Consolas"/>
                <a:sym typeface="Consolas"/>
              </a:rPr>
              <a:t>public class </a:t>
            </a:r>
            <a:r>
              <a:rPr lang="en" sz="1200">
                <a:latin typeface="Consolas"/>
                <a:ea typeface="Consolas"/>
                <a:cs typeface="Consolas"/>
                <a:sym typeface="Consolas"/>
              </a:rPr>
              <a:t>OctalObserver </a:t>
            </a:r>
            <a:r>
              <a:rPr lang="en" sz="1200" b="1">
                <a:solidFill>
                  <a:srgbClr val="000080"/>
                </a:solidFill>
                <a:latin typeface="Consolas"/>
                <a:ea typeface="Consolas"/>
                <a:cs typeface="Consolas"/>
                <a:sym typeface="Consolas"/>
              </a:rPr>
              <a:t>extends </a:t>
            </a:r>
            <a:r>
              <a:rPr lang="en" sz="1200">
                <a:latin typeface="Consolas"/>
                <a:ea typeface="Consolas"/>
                <a:cs typeface="Consolas"/>
                <a:sym typeface="Consolas"/>
              </a:rPr>
              <a:t>Observer{</a:t>
            </a:r>
            <a:endParaRPr sz="1200">
              <a:latin typeface="Consolas"/>
              <a:ea typeface="Consolas"/>
              <a:cs typeface="Consolas"/>
              <a:sym typeface="Consolas"/>
            </a:endParaRPr>
          </a:p>
          <a:p>
            <a:pPr marL="0" lvl="0" indent="0" algn="l" rtl="0">
              <a:lnSpc>
                <a:spcPct val="100000"/>
              </a:lnSpc>
              <a:spcBef>
                <a:spcPts val="0"/>
              </a:spcBef>
              <a:spcAft>
                <a:spcPts val="0"/>
              </a:spcAft>
              <a:buNone/>
            </a:pPr>
            <a:r>
              <a:rPr lang="en" sz="1200">
                <a:latin typeface="Consolas"/>
                <a:ea typeface="Consolas"/>
                <a:cs typeface="Consolas"/>
                <a:sym typeface="Consolas"/>
              </a:rPr>
              <a:t>   </a:t>
            </a:r>
            <a:r>
              <a:rPr lang="en" sz="1200" b="1">
                <a:solidFill>
                  <a:srgbClr val="000080"/>
                </a:solidFill>
                <a:latin typeface="Consolas"/>
                <a:ea typeface="Consolas"/>
                <a:cs typeface="Consolas"/>
                <a:sym typeface="Consolas"/>
              </a:rPr>
              <a:t>public </a:t>
            </a:r>
            <a:r>
              <a:rPr lang="en" sz="1200">
                <a:latin typeface="Consolas"/>
                <a:ea typeface="Consolas"/>
                <a:cs typeface="Consolas"/>
                <a:sym typeface="Consolas"/>
              </a:rPr>
              <a:t>OctalObserver(Subject subject){ </a:t>
            </a:r>
            <a:r>
              <a:rPr lang="en" sz="1200" b="1">
                <a:solidFill>
                  <a:srgbClr val="000080"/>
                </a:solidFill>
                <a:latin typeface="Consolas"/>
                <a:ea typeface="Consolas"/>
                <a:cs typeface="Consolas"/>
                <a:sym typeface="Consolas"/>
              </a:rPr>
              <a:t>super</a:t>
            </a:r>
            <a:r>
              <a:rPr lang="en" sz="1200">
                <a:latin typeface="Consolas"/>
                <a:ea typeface="Consolas"/>
                <a:cs typeface="Consolas"/>
                <a:sym typeface="Consolas"/>
              </a:rPr>
              <a:t>(subject);}</a:t>
            </a:r>
            <a:endParaRPr sz="1200">
              <a:latin typeface="Consolas"/>
              <a:ea typeface="Consolas"/>
              <a:cs typeface="Consolas"/>
              <a:sym typeface="Consolas"/>
            </a:endParaRPr>
          </a:p>
          <a:p>
            <a:pPr marL="0" lvl="0" indent="0" algn="l" rtl="0">
              <a:lnSpc>
                <a:spcPct val="100000"/>
              </a:lnSpc>
              <a:spcBef>
                <a:spcPts val="0"/>
              </a:spcBef>
              <a:spcAft>
                <a:spcPts val="0"/>
              </a:spcAft>
              <a:buNone/>
            </a:pPr>
            <a:r>
              <a:rPr lang="en" sz="1200">
                <a:latin typeface="Consolas"/>
                <a:ea typeface="Consolas"/>
                <a:cs typeface="Consolas"/>
                <a:sym typeface="Consolas"/>
              </a:rPr>
              <a:t>   </a:t>
            </a:r>
            <a:r>
              <a:rPr lang="en" sz="1200" b="1">
                <a:solidFill>
                  <a:srgbClr val="000080"/>
                </a:solidFill>
                <a:latin typeface="Consolas"/>
                <a:ea typeface="Consolas"/>
                <a:cs typeface="Consolas"/>
                <a:sym typeface="Consolas"/>
              </a:rPr>
              <a:t>public void </a:t>
            </a:r>
            <a:r>
              <a:rPr lang="en" sz="1200">
                <a:latin typeface="Consolas"/>
                <a:ea typeface="Consolas"/>
                <a:cs typeface="Consolas"/>
                <a:sym typeface="Consolas"/>
              </a:rPr>
              <a:t>update() {</a:t>
            </a:r>
            <a:endParaRPr sz="1200">
              <a:latin typeface="Consolas"/>
              <a:ea typeface="Consolas"/>
              <a:cs typeface="Consolas"/>
              <a:sym typeface="Consolas"/>
            </a:endParaRPr>
          </a:p>
          <a:p>
            <a:pPr marL="0" lvl="0" indent="457200" algn="l" rtl="0">
              <a:lnSpc>
                <a:spcPct val="100000"/>
              </a:lnSpc>
              <a:spcBef>
                <a:spcPts val="0"/>
              </a:spcBef>
              <a:spcAft>
                <a:spcPts val="0"/>
              </a:spcAft>
              <a:buNone/>
            </a:pPr>
            <a:r>
              <a:rPr lang="en" sz="1200">
                <a:latin typeface="Consolas"/>
                <a:ea typeface="Consolas"/>
                <a:cs typeface="Consolas"/>
                <a:sym typeface="Consolas"/>
              </a:rPr>
              <a:t>System.</a:t>
            </a:r>
            <a:r>
              <a:rPr lang="en" sz="1200" b="1" i="1">
                <a:solidFill>
                  <a:srgbClr val="660E7A"/>
                </a:solidFill>
                <a:latin typeface="Consolas"/>
                <a:ea typeface="Consolas"/>
                <a:cs typeface="Consolas"/>
                <a:sym typeface="Consolas"/>
              </a:rPr>
              <a:t>out</a:t>
            </a:r>
            <a:r>
              <a:rPr lang="en" sz="1200">
                <a:latin typeface="Consolas"/>
                <a:ea typeface="Consolas"/>
                <a:cs typeface="Consolas"/>
                <a:sym typeface="Consolas"/>
              </a:rPr>
              <a:t>.println( </a:t>
            </a:r>
            <a:r>
              <a:rPr lang="en" sz="1200" b="1">
                <a:solidFill>
                  <a:srgbClr val="008000"/>
                </a:solidFill>
                <a:latin typeface="Consolas"/>
                <a:ea typeface="Consolas"/>
                <a:cs typeface="Consolas"/>
                <a:sym typeface="Consolas"/>
              </a:rPr>
              <a:t>"Octal:"</a:t>
            </a:r>
            <a:r>
              <a:rPr lang="en" sz="1200">
                <a:latin typeface="Consolas"/>
                <a:ea typeface="Consolas"/>
                <a:cs typeface="Consolas"/>
                <a:sym typeface="Consolas"/>
              </a:rPr>
              <a:t>+Integer.</a:t>
            </a:r>
            <a:r>
              <a:rPr lang="en" sz="1200" i="1">
                <a:latin typeface="Consolas"/>
                <a:ea typeface="Consolas"/>
                <a:cs typeface="Consolas"/>
                <a:sym typeface="Consolas"/>
              </a:rPr>
              <a:t>toOctalString</a:t>
            </a:r>
            <a:r>
              <a:rPr lang="en" sz="1200">
                <a:latin typeface="Consolas"/>
                <a:ea typeface="Consolas"/>
                <a:cs typeface="Consolas"/>
                <a:sym typeface="Consolas"/>
              </a:rPr>
              <a:t>( </a:t>
            </a:r>
            <a:r>
              <a:rPr lang="en" sz="1200" b="1">
                <a:solidFill>
                  <a:srgbClr val="660E7A"/>
                </a:solidFill>
                <a:latin typeface="Consolas"/>
                <a:ea typeface="Consolas"/>
                <a:cs typeface="Consolas"/>
                <a:sym typeface="Consolas"/>
              </a:rPr>
              <a:t>subject</a:t>
            </a:r>
            <a:r>
              <a:rPr lang="en" sz="1200">
                <a:latin typeface="Consolas"/>
                <a:ea typeface="Consolas"/>
                <a:cs typeface="Consolas"/>
                <a:sym typeface="Consolas"/>
              </a:rPr>
              <a:t>.getState()));</a:t>
            </a:r>
            <a:endParaRPr sz="1200">
              <a:latin typeface="Consolas"/>
              <a:ea typeface="Consolas"/>
              <a:cs typeface="Consolas"/>
              <a:sym typeface="Consolas"/>
            </a:endParaRPr>
          </a:p>
          <a:p>
            <a:pPr marL="0" lvl="0" indent="0" algn="l" rtl="0">
              <a:lnSpc>
                <a:spcPct val="100000"/>
              </a:lnSpc>
              <a:spcBef>
                <a:spcPts val="0"/>
              </a:spcBef>
              <a:spcAft>
                <a:spcPts val="0"/>
              </a:spcAft>
              <a:buNone/>
            </a:pPr>
            <a:r>
              <a:rPr lang="en" sz="1200">
                <a:latin typeface="Consolas"/>
                <a:ea typeface="Consolas"/>
                <a:cs typeface="Consolas"/>
                <a:sym typeface="Consolas"/>
              </a:rPr>
              <a:t>   }</a:t>
            </a:r>
            <a:endParaRPr sz="1200">
              <a:latin typeface="Consolas"/>
              <a:ea typeface="Consolas"/>
              <a:cs typeface="Consolas"/>
              <a:sym typeface="Consolas"/>
            </a:endParaRPr>
          </a:p>
          <a:p>
            <a:pPr marL="0" lvl="0" indent="0" algn="l" rtl="0">
              <a:lnSpc>
                <a:spcPct val="100000"/>
              </a:lnSpc>
              <a:spcBef>
                <a:spcPts val="0"/>
              </a:spcBef>
              <a:spcAft>
                <a:spcPts val="0"/>
              </a:spcAft>
              <a:buNone/>
            </a:pPr>
            <a:r>
              <a:rPr lang="en" sz="1200">
                <a:latin typeface="Consolas"/>
                <a:ea typeface="Consolas"/>
                <a:cs typeface="Consolas"/>
                <a:sym typeface="Consolas"/>
              </a:rPr>
              <a:t>}</a:t>
            </a:r>
            <a:endParaRPr sz="1200">
              <a:latin typeface="Consolas"/>
              <a:ea typeface="Consolas"/>
              <a:cs typeface="Consolas"/>
              <a:sym typeface="Consolas"/>
            </a:endParaRPr>
          </a:p>
          <a:p>
            <a:pPr marL="0" lvl="0" indent="0" algn="l" rtl="0">
              <a:lnSpc>
                <a:spcPct val="100000"/>
              </a:lnSpc>
              <a:spcBef>
                <a:spcPts val="0"/>
              </a:spcBef>
              <a:spcAft>
                <a:spcPts val="0"/>
              </a:spcAft>
              <a:buNone/>
            </a:pPr>
            <a:r>
              <a:rPr lang="en" sz="1200" b="1">
                <a:solidFill>
                  <a:srgbClr val="000080"/>
                </a:solidFill>
                <a:latin typeface="Consolas"/>
                <a:ea typeface="Consolas"/>
                <a:cs typeface="Consolas"/>
                <a:sym typeface="Consolas"/>
              </a:rPr>
              <a:t>public class </a:t>
            </a:r>
            <a:r>
              <a:rPr lang="en" sz="1200">
                <a:latin typeface="Consolas"/>
                <a:ea typeface="Consolas"/>
                <a:cs typeface="Consolas"/>
                <a:sym typeface="Consolas"/>
              </a:rPr>
              <a:t>HexaObserver </a:t>
            </a:r>
            <a:r>
              <a:rPr lang="en" sz="1200" b="1">
                <a:solidFill>
                  <a:srgbClr val="000080"/>
                </a:solidFill>
                <a:latin typeface="Consolas"/>
                <a:ea typeface="Consolas"/>
                <a:cs typeface="Consolas"/>
                <a:sym typeface="Consolas"/>
              </a:rPr>
              <a:t>extends </a:t>
            </a:r>
            <a:r>
              <a:rPr lang="en" sz="1200">
                <a:latin typeface="Consolas"/>
                <a:ea typeface="Consolas"/>
                <a:cs typeface="Consolas"/>
                <a:sym typeface="Consolas"/>
              </a:rPr>
              <a:t>Observer{</a:t>
            </a:r>
            <a:endParaRPr sz="1200">
              <a:latin typeface="Consolas"/>
              <a:ea typeface="Consolas"/>
              <a:cs typeface="Consolas"/>
              <a:sym typeface="Consolas"/>
            </a:endParaRPr>
          </a:p>
          <a:p>
            <a:pPr marL="0" lvl="0" indent="0" algn="l" rtl="0">
              <a:lnSpc>
                <a:spcPct val="100000"/>
              </a:lnSpc>
              <a:spcBef>
                <a:spcPts val="0"/>
              </a:spcBef>
              <a:spcAft>
                <a:spcPts val="0"/>
              </a:spcAft>
              <a:buNone/>
            </a:pPr>
            <a:r>
              <a:rPr lang="en" sz="1200">
                <a:latin typeface="Consolas"/>
                <a:ea typeface="Consolas"/>
                <a:cs typeface="Consolas"/>
                <a:sym typeface="Consolas"/>
              </a:rPr>
              <a:t>   </a:t>
            </a:r>
            <a:r>
              <a:rPr lang="en" sz="1200" b="1">
                <a:solidFill>
                  <a:srgbClr val="000080"/>
                </a:solidFill>
                <a:latin typeface="Consolas"/>
                <a:ea typeface="Consolas"/>
                <a:cs typeface="Consolas"/>
                <a:sym typeface="Consolas"/>
              </a:rPr>
              <a:t>public </a:t>
            </a:r>
            <a:r>
              <a:rPr lang="en" sz="1200">
                <a:latin typeface="Consolas"/>
                <a:ea typeface="Consolas"/>
                <a:cs typeface="Consolas"/>
                <a:sym typeface="Consolas"/>
              </a:rPr>
              <a:t>HexaObserver(Subject subject){ </a:t>
            </a:r>
            <a:r>
              <a:rPr lang="en" sz="1200" b="1">
                <a:solidFill>
                  <a:srgbClr val="000080"/>
                </a:solidFill>
                <a:latin typeface="Consolas"/>
                <a:ea typeface="Consolas"/>
                <a:cs typeface="Consolas"/>
                <a:sym typeface="Consolas"/>
              </a:rPr>
              <a:t>super</a:t>
            </a:r>
            <a:r>
              <a:rPr lang="en" sz="1200">
                <a:latin typeface="Consolas"/>
                <a:ea typeface="Consolas"/>
                <a:cs typeface="Consolas"/>
                <a:sym typeface="Consolas"/>
              </a:rPr>
              <a:t>(subject);}</a:t>
            </a:r>
            <a:endParaRPr sz="1200">
              <a:latin typeface="Consolas"/>
              <a:ea typeface="Consolas"/>
              <a:cs typeface="Consolas"/>
              <a:sym typeface="Consolas"/>
            </a:endParaRPr>
          </a:p>
          <a:p>
            <a:pPr marL="0" lvl="0" indent="0" algn="l" rtl="0">
              <a:lnSpc>
                <a:spcPct val="100000"/>
              </a:lnSpc>
              <a:spcBef>
                <a:spcPts val="0"/>
              </a:spcBef>
              <a:spcAft>
                <a:spcPts val="0"/>
              </a:spcAft>
              <a:buNone/>
            </a:pPr>
            <a:r>
              <a:rPr lang="en" sz="1200">
                <a:latin typeface="Consolas"/>
                <a:ea typeface="Consolas"/>
                <a:cs typeface="Consolas"/>
                <a:sym typeface="Consolas"/>
              </a:rPr>
              <a:t>   </a:t>
            </a:r>
            <a:r>
              <a:rPr lang="en" sz="1200" b="1">
                <a:solidFill>
                  <a:srgbClr val="000080"/>
                </a:solidFill>
                <a:latin typeface="Consolas"/>
                <a:ea typeface="Consolas"/>
                <a:cs typeface="Consolas"/>
                <a:sym typeface="Consolas"/>
              </a:rPr>
              <a:t>public void </a:t>
            </a:r>
            <a:r>
              <a:rPr lang="en" sz="1200">
                <a:latin typeface="Consolas"/>
                <a:ea typeface="Consolas"/>
                <a:cs typeface="Consolas"/>
                <a:sym typeface="Consolas"/>
              </a:rPr>
              <a:t>update(){</a:t>
            </a:r>
            <a:endParaRPr sz="1200">
              <a:latin typeface="Consolas"/>
              <a:ea typeface="Consolas"/>
              <a:cs typeface="Consolas"/>
              <a:sym typeface="Consolas"/>
            </a:endParaRPr>
          </a:p>
          <a:p>
            <a:pPr marL="0" lvl="0" indent="457200" algn="l" rtl="0">
              <a:lnSpc>
                <a:spcPct val="100000"/>
              </a:lnSpc>
              <a:spcBef>
                <a:spcPts val="0"/>
              </a:spcBef>
              <a:spcAft>
                <a:spcPts val="0"/>
              </a:spcAft>
              <a:buNone/>
            </a:pPr>
            <a:r>
              <a:rPr lang="en" sz="1200">
                <a:latin typeface="Consolas"/>
                <a:ea typeface="Consolas"/>
                <a:cs typeface="Consolas"/>
                <a:sym typeface="Consolas"/>
              </a:rPr>
              <a:t>System.</a:t>
            </a:r>
            <a:r>
              <a:rPr lang="en" sz="1200" b="1" i="1">
                <a:solidFill>
                  <a:srgbClr val="660E7A"/>
                </a:solidFill>
                <a:latin typeface="Consolas"/>
                <a:ea typeface="Consolas"/>
                <a:cs typeface="Consolas"/>
                <a:sym typeface="Consolas"/>
              </a:rPr>
              <a:t>out</a:t>
            </a:r>
            <a:r>
              <a:rPr lang="en" sz="1200">
                <a:latin typeface="Consolas"/>
                <a:ea typeface="Consolas"/>
                <a:cs typeface="Consolas"/>
                <a:sym typeface="Consolas"/>
              </a:rPr>
              <a:t>.println( </a:t>
            </a:r>
            <a:r>
              <a:rPr lang="en" sz="1200" b="1">
                <a:solidFill>
                  <a:srgbClr val="008000"/>
                </a:solidFill>
                <a:latin typeface="Consolas"/>
                <a:ea typeface="Consolas"/>
                <a:cs typeface="Consolas"/>
                <a:sym typeface="Consolas"/>
              </a:rPr>
              <a:t>"Hex:"</a:t>
            </a:r>
            <a:r>
              <a:rPr lang="en" sz="1200">
                <a:latin typeface="Consolas"/>
                <a:ea typeface="Consolas"/>
                <a:cs typeface="Consolas"/>
                <a:sym typeface="Consolas"/>
              </a:rPr>
              <a:t>+Integer.</a:t>
            </a:r>
            <a:r>
              <a:rPr lang="en" sz="1200" i="1">
                <a:latin typeface="Consolas"/>
                <a:ea typeface="Consolas"/>
                <a:cs typeface="Consolas"/>
                <a:sym typeface="Consolas"/>
              </a:rPr>
              <a:t>toHexString</a:t>
            </a:r>
            <a:r>
              <a:rPr lang="en" sz="1200">
                <a:latin typeface="Consolas"/>
                <a:ea typeface="Consolas"/>
                <a:cs typeface="Consolas"/>
                <a:sym typeface="Consolas"/>
              </a:rPr>
              <a:t>( </a:t>
            </a:r>
            <a:r>
              <a:rPr lang="en" sz="1200" b="1">
                <a:solidFill>
                  <a:srgbClr val="660E7A"/>
                </a:solidFill>
                <a:latin typeface="Consolas"/>
                <a:ea typeface="Consolas"/>
                <a:cs typeface="Consolas"/>
                <a:sym typeface="Consolas"/>
              </a:rPr>
              <a:t>subject</a:t>
            </a:r>
            <a:r>
              <a:rPr lang="en" sz="1200">
                <a:latin typeface="Consolas"/>
                <a:ea typeface="Consolas"/>
                <a:cs typeface="Consolas"/>
                <a:sym typeface="Consolas"/>
              </a:rPr>
              <a:t>.getState()).toUpperCase());</a:t>
            </a:r>
            <a:endParaRPr sz="1200">
              <a:latin typeface="Consolas"/>
              <a:ea typeface="Consolas"/>
              <a:cs typeface="Consolas"/>
              <a:sym typeface="Consolas"/>
            </a:endParaRPr>
          </a:p>
          <a:p>
            <a:pPr marL="0" lvl="0" indent="457200" algn="l" rtl="0">
              <a:lnSpc>
                <a:spcPct val="100000"/>
              </a:lnSpc>
              <a:spcBef>
                <a:spcPts val="0"/>
              </a:spcBef>
              <a:spcAft>
                <a:spcPts val="0"/>
              </a:spcAft>
              <a:buNone/>
            </a:pPr>
            <a:r>
              <a:rPr lang="en" sz="1200">
                <a:latin typeface="Consolas"/>
                <a:ea typeface="Consolas"/>
                <a:cs typeface="Consolas"/>
                <a:sym typeface="Consolas"/>
              </a:rPr>
              <a:t>}</a:t>
            </a:r>
            <a:endParaRPr sz="1200">
              <a:latin typeface="Consolas"/>
              <a:ea typeface="Consolas"/>
              <a:cs typeface="Consolas"/>
              <a:sym typeface="Consolas"/>
            </a:endParaRPr>
          </a:p>
          <a:p>
            <a:pPr marL="0" lvl="0" indent="0" algn="l" rtl="0">
              <a:lnSpc>
                <a:spcPct val="100000"/>
              </a:lnSpc>
              <a:spcBef>
                <a:spcPts val="0"/>
              </a:spcBef>
              <a:spcAft>
                <a:spcPts val="0"/>
              </a:spcAft>
              <a:buNone/>
            </a:pPr>
            <a:r>
              <a:rPr lang="en" sz="1200">
                <a:latin typeface="Consolas"/>
                <a:ea typeface="Consolas"/>
                <a:cs typeface="Consolas"/>
                <a:sym typeface="Consolas"/>
              </a:rPr>
              <a:t>}</a:t>
            </a:r>
            <a:endParaRPr sz="1200" i="1">
              <a:solidFill>
                <a:srgbClr val="808080"/>
              </a:solidFill>
              <a:latin typeface="Consolas"/>
              <a:ea typeface="Consolas"/>
              <a:cs typeface="Consolas"/>
              <a:sym typeface="Consolas"/>
            </a:endParaRPr>
          </a:p>
        </p:txBody>
      </p:sp>
      <p:sp>
        <p:nvSpPr>
          <p:cNvPr id="277" name="Google Shape;277;p40"/>
          <p:cNvSpPr txBox="1"/>
          <p:nvPr/>
        </p:nvSpPr>
        <p:spPr>
          <a:xfrm>
            <a:off x="217450" y="549125"/>
            <a:ext cx="6993000" cy="730800"/>
          </a:xfrm>
          <a:prstGeom prst="rect">
            <a:avLst/>
          </a:prstGeom>
          <a:noFill/>
          <a:ln>
            <a:noFill/>
          </a:ln>
        </p:spPr>
        <p:txBody>
          <a:bodyPr spcFirstLastPara="1" wrap="square" lIns="91425" tIns="91425" rIns="91425" bIns="91425" anchor="ctr" anchorCtr="0">
            <a:noAutofit/>
          </a:bodyPr>
          <a:lstStyle/>
          <a:p>
            <a:pPr marL="0" lvl="0" indent="0" algn="just" rtl="0">
              <a:lnSpc>
                <a:spcPct val="150000"/>
              </a:lnSpc>
              <a:spcBef>
                <a:spcPts val="0"/>
              </a:spcBef>
              <a:spcAft>
                <a:spcPts val="1400"/>
              </a:spcAft>
              <a:buNone/>
            </a:pPr>
            <a:r>
              <a:rPr lang="en">
                <a:latin typeface="Proxima Nova"/>
                <a:ea typeface="Proxima Nova"/>
                <a:cs typeface="Proxima Nova"/>
                <a:sym typeface="Proxima Nova"/>
              </a:rPr>
              <a:t>Vytvoříme tři různé observers, každý z nich vypisuje stav subjektu v jiném formátu.</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Google Shape;282;p41"/>
          <p:cNvSpPr txBox="1">
            <a:spLocks noGrp="1"/>
          </p:cNvSpPr>
          <p:nvPr>
            <p:ph type="title"/>
          </p:nvPr>
        </p:nvSpPr>
        <p:spPr>
          <a:xfrm>
            <a:off x="49025" y="1107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t>Observer</a:t>
            </a:r>
            <a:endParaRPr sz="2400"/>
          </a:p>
          <a:p>
            <a:pPr marL="0" lvl="0" indent="0" algn="l" rtl="0">
              <a:spcBef>
                <a:spcPts val="0"/>
              </a:spcBef>
              <a:spcAft>
                <a:spcPts val="0"/>
              </a:spcAft>
              <a:buNone/>
            </a:pPr>
            <a:endParaRPr sz="2400"/>
          </a:p>
        </p:txBody>
      </p:sp>
      <p:pic>
        <p:nvPicPr>
          <p:cNvPr id="283" name="Google Shape;283;p41" descr="daum_equation_1503725646551.png"/>
          <p:cNvPicPr preferRelativeResize="0"/>
          <p:nvPr/>
        </p:nvPicPr>
        <p:blipFill>
          <a:blip r:embed="rId3">
            <a:alphaModFix/>
          </a:blip>
          <a:stretch>
            <a:fillRect/>
          </a:stretch>
        </p:blipFill>
        <p:spPr>
          <a:xfrm rot="10800000">
            <a:off x="148116" y="4991100"/>
            <a:ext cx="4284" cy="875"/>
          </a:xfrm>
          <a:prstGeom prst="rect">
            <a:avLst/>
          </a:prstGeom>
          <a:noFill/>
          <a:ln>
            <a:noFill/>
          </a:ln>
        </p:spPr>
      </p:pic>
      <p:pic>
        <p:nvPicPr>
          <p:cNvPr id="284" name="Google Shape;284;p41" descr="daum_equation_1503725646551.png"/>
          <p:cNvPicPr preferRelativeResize="0"/>
          <p:nvPr/>
        </p:nvPicPr>
        <p:blipFill>
          <a:blip r:embed="rId3">
            <a:alphaModFix/>
          </a:blip>
          <a:stretch>
            <a:fillRect/>
          </a:stretch>
        </p:blipFill>
        <p:spPr>
          <a:xfrm rot="10800000">
            <a:off x="300516" y="4991100"/>
            <a:ext cx="4284" cy="875"/>
          </a:xfrm>
          <a:prstGeom prst="rect">
            <a:avLst/>
          </a:prstGeom>
          <a:noFill/>
          <a:ln>
            <a:noFill/>
          </a:ln>
        </p:spPr>
      </p:pic>
      <p:pic>
        <p:nvPicPr>
          <p:cNvPr id="285" name="Google Shape;285;p41" descr="daum_equation_1503725699601.png"/>
          <p:cNvPicPr preferRelativeResize="0"/>
          <p:nvPr/>
        </p:nvPicPr>
        <p:blipFill>
          <a:blip r:embed="rId3">
            <a:alphaModFix/>
          </a:blip>
          <a:stretch>
            <a:fillRect/>
          </a:stretch>
        </p:blipFill>
        <p:spPr>
          <a:xfrm rot="10800000">
            <a:off x="452916" y="4991100"/>
            <a:ext cx="4284" cy="875"/>
          </a:xfrm>
          <a:prstGeom prst="rect">
            <a:avLst/>
          </a:prstGeom>
          <a:noFill/>
          <a:ln>
            <a:noFill/>
          </a:ln>
        </p:spPr>
      </p:pic>
      <p:sp>
        <p:nvSpPr>
          <p:cNvPr id="286" name="Google Shape;286;p4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17</a:t>
            </a:fld>
            <a:endParaRPr/>
          </a:p>
        </p:txBody>
      </p:sp>
      <p:sp>
        <p:nvSpPr>
          <p:cNvPr id="287" name="Google Shape;287;p41"/>
          <p:cNvSpPr txBox="1"/>
          <p:nvPr/>
        </p:nvSpPr>
        <p:spPr>
          <a:xfrm>
            <a:off x="4149750" y="683400"/>
            <a:ext cx="4871400" cy="4200600"/>
          </a:xfrm>
          <a:prstGeom prst="rect">
            <a:avLst/>
          </a:prstGeom>
          <a:solidFill>
            <a:srgbClr val="B7B7B7"/>
          </a:solid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200" b="1">
                <a:solidFill>
                  <a:srgbClr val="000080"/>
                </a:solidFill>
                <a:latin typeface="Consolas"/>
                <a:ea typeface="Consolas"/>
                <a:cs typeface="Consolas"/>
                <a:sym typeface="Consolas"/>
              </a:rPr>
              <a:t>public class </a:t>
            </a:r>
            <a:r>
              <a:rPr lang="en" sz="1200">
                <a:latin typeface="Consolas"/>
                <a:ea typeface="Consolas"/>
                <a:cs typeface="Consolas"/>
                <a:sym typeface="Consolas"/>
              </a:rPr>
              <a:t>Subject {</a:t>
            </a:r>
            <a:endParaRPr sz="1200">
              <a:latin typeface="Consolas"/>
              <a:ea typeface="Consolas"/>
              <a:cs typeface="Consolas"/>
              <a:sym typeface="Consolas"/>
            </a:endParaRPr>
          </a:p>
          <a:p>
            <a:pPr marL="0" lvl="0" indent="0" algn="l" rtl="0">
              <a:lnSpc>
                <a:spcPct val="115000"/>
              </a:lnSpc>
              <a:spcBef>
                <a:spcPts val="0"/>
              </a:spcBef>
              <a:spcAft>
                <a:spcPts val="0"/>
              </a:spcAft>
              <a:buNone/>
            </a:pPr>
            <a:r>
              <a:rPr lang="en" sz="1200">
                <a:latin typeface="Consolas"/>
                <a:ea typeface="Consolas"/>
                <a:cs typeface="Consolas"/>
                <a:sym typeface="Consolas"/>
              </a:rPr>
              <a:t>   </a:t>
            </a:r>
            <a:r>
              <a:rPr lang="en" sz="1200" b="1">
                <a:solidFill>
                  <a:srgbClr val="000080"/>
                </a:solidFill>
                <a:latin typeface="Consolas"/>
                <a:ea typeface="Consolas"/>
                <a:cs typeface="Consolas"/>
                <a:sym typeface="Consolas"/>
              </a:rPr>
              <a:t>private </a:t>
            </a:r>
            <a:r>
              <a:rPr lang="en" sz="1200">
                <a:latin typeface="Consolas"/>
                <a:ea typeface="Consolas"/>
                <a:cs typeface="Consolas"/>
                <a:sym typeface="Consolas"/>
              </a:rPr>
              <a:t>List&lt;Observer&gt; </a:t>
            </a:r>
            <a:r>
              <a:rPr lang="en" sz="1200" b="1">
                <a:solidFill>
                  <a:srgbClr val="660E7A"/>
                </a:solidFill>
                <a:latin typeface="Consolas"/>
                <a:ea typeface="Consolas"/>
                <a:cs typeface="Consolas"/>
                <a:sym typeface="Consolas"/>
              </a:rPr>
              <a:t>observers </a:t>
            </a:r>
            <a:r>
              <a:rPr lang="en" sz="1200">
                <a:latin typeface="Consolas"/>
                <a:ea typeface="Consolas"/>
                <a:cs typeface="Consolas"/>
                <a:sym typeface="Consolas"/>
              </a:rPr>
              <a:t>= </a:t>
            </a:r>
            <a:r>
              <a:rPr lang="en" sz="1200" b="1">
                <a:solidFill>
                  <a:srgbClr val="000080"/>
                </a:solidFill>
                <a:latin typeface="Consolas"/>
                <a:ea typeface="Consolas"/>
                <a:cs typeface="Consolas"/>
                <a:sym typeface="Consolas"/>
              </a:rPr>
              <a:t>new </a:t>
            </a:r>
            <a:r>
              <a:rPr lang="en" sz="1200">
                <a:latin typeface="Consolas"/>
                <a:ea typeface="Consolas"/>
                <a:cs typeface="Consolas"/>
                <a:sym typeface="Consolas"/>
              </a:rPr>
              <a:t>ArrayList&lt;Observer&gt;();</a:t>
            </a:r>
            <a:endParaRPr sz="1200">
              <a:latin typeface="Consolas"/>
              <a:ea typeface="Consolas"/>
              <a:cs typeface="Consolas"/>
              <a:sym typeface="Consolas"/>
            </a:endParaRPr>
          </a:p>
          <a:p>
            <a:pPr marL="0" lvl="0" indent="0" algn="l" rtl="0">
              <a:lnSpc>
                <a:spcPct val="115000"/>
              </a:lnSpc>
              <a:spcBef>
                <a:spcPts val="0"/>
              </a:spcBef>
              <a:spcAft>
                <a:spcPts val="0"/>
              </a:spcAft>
              <a:buNone/>
            </a:pPr>
            <a:r>
              <a:rPr lang="en" sz="1200">
                <a:latin typeface="Consolas"/>
                <a:ea typeface="Consolas"/>
                <a:cs typeface="Consolas"/>
                <a:sym typeface="Consolas"/>
              </a:rPr>
              <a:t>   </a:t>
            </a:r>
            <a:r>
              <a:rPr lang="en" sz="1200" b="1">
                <a:solidFill>
                  <a:srgbClr val="000080"/>
                </a:solidFill>
                <a:latin typeface="Consolas"/>
                <a:ea typeface="Consolas"/>
                <a:cs typeface="Consolas"/>
                <a:sym typeface="Consolas"/>
              </a:rPr>
              <a:t>private int </a:t>
            </a:r>
            <a:r>
              <a:rPr lang="en" sz="1200" b="1">
                <a:solidFill>
                  <a:srgbClr val="660E7A"/>
                </a:solidFill>
                <a:latin typeface="Consolas"/>
                <a:ea typeface="Consolas"/>
                <a:cs typeface="Consolas"/>
                <a:sym typeface="Consolas"/>
              </a:rPr>
              <a:t>state</a:t>
            </a:r>
            <a:r>
              <a:rPr lang="en" sz="1200">
                <a:latin typeface="Consolas"/>
                <a:ea typeface="Consolas"/>
                <a:cs typeface="Consolas"/>
                <a:sym typeface="Consolas"/>
              </a:rPr>
              <a:t>;</a:t>
            </a:r>
            <a:endParaRPr sz="1200">
              <a:latin typeface="Consolas"/>
              <a:ea typeface="Consolas"/>
              <a:cs typeface="Consolas"/>
              <a:sym typeface="Consolas"/>
            </a:endParaRPr>
          </a:p>
          <a:p>
            <a:pPr marL="0" lvl="0" indent="0" algn="l" rtl="0">
              <a:lnSpc>
                <a:spcPct val="115000"/>
              </a:lnSpc>
              <a:spcBef>
                <a:spcPts val="0"/>
              </a:spcBef>
              <a:spcAft>
                <a:spcPts val="0"/>
              </a:spcAft>
              <a:buNone/>
            </a:pPr>
            <a:r>
              <a:rPr lang="en" sz="1200">
                <a:latin typeface="Consolas"/>
                <a:ea typeface="Consolas"/>
                <a:cs typeface="Consolas"/>
                <a:sym typeface="Consolas"/>
              </a:rPr>
              <a:t>   </a:t>
            </a:r>
            <a:r>
              <a:rPr lang="en" sz="1200" b="1">
                <a:solidFill>
                  <a:srgbClr val="000080"/>
                </a:solidFill>
                <a:latin typeface="Consolas"/>
                <a:ea typeface="Consolas"/>
                <a:cs typeface="Consolas"/>
                <a:sym typeface="Consolas"/>
              </a:rPr>
              <a:t>public int </a:t>
            </a:r>
            <a:r>
              <a:rPr lang="en" sz="1200">
                <a:latin typeface="Consolas"/>
                <a:ea typeface="Consolas"/>
                <a:cs typeface="Consolas"/>
                <a:sym typeface="Consolas"/>
              </a:rPr>
              <a:t>getState() {</a:t>
            </a:r>
            <a:endParaRPr sz="1200">
              <a:latin typeface="Consolas"/>
              <a:ea typeface="Consolas"/>
              <a:cs typeface="Consolas"/>
              <a:sym typeface="Consolas"/>
            </a:endParaRPr>
          </a:p>
          <a:p>
            <a:pPr marL="0" lvl="0" indent="0" algn="l" rtl="0">
              <a:lnSpc>
                <a:spcPct val="115000"/>
              </a:lnSpc>
              <a:spcBef>
                <a:spcPts val="0"/>
              </a:spcBef>
              <a:spcAft>
                <a:spcPts val="0"/>
              </a:spcAft>
              <a:buNone/>
            </a:pPr>
            <a:r>
              <a:rPr lang="en" sz="1200">
                <a:latin typeface="Consolas"/>
                <a:ea typeface="Consolas"/>
                <a:cs typeface="Consolas"/>
                <a:sym typeface="Consolas"/>
              </a:rPr>
              <a:t>       </a:t>
            </a:r>
            <a:r>
              <a:rPr lang="en" sz="1200" b="1">
                <a:solidFill>
                  <a:srgbClr val="000080"/>
                </a:solidFill>
                <a:latin typeface="Consolas"/>
                <a:ea typeface="Consolas"/>
                <a:cs typeface="Consolas"/>
                <a:sym typeface="Consolas"/>
              </a:rPr>
              <a:t>return </a:t>
            </a:r>
            <a:r>
              <a:rPr lang="en" sz="1200" b="1">
                <a:solidFill>
                  <a:srgbClr val="660E7A"/>
                </a:solidFill>
                <a:latin typeface="Consolas"/>
                <a:ea typeface="Consolas"/>
                <a:cs typeface="Consolas"/>
                <a:sym typeface="Consolas"/>
              </a:rPr>
              <a:t>state</a:t>
            </a:r>
            <a:r>
              <a:rPr lang="en" sz="1200">
                <a:latin typeface="Consolas"/>
                <a:ea typeface="Consolas"/>
                <a:cs typeface="Consolas"/>
                <a:sym typeface="Consolas"/>
              </a:rPr>
              <a:t>;</a:t>
            </a:r>
            <a:endParaRPr sz="1200">
              <a:latin typeface="Consolas"/>
              <a:ea typeface="Consolas"/>
              <a:cs typeface="Consolas"/>
              <a:sym typeface="Consolas"/>
            </a:endParaRPr>
          </a:p>
          <a:p>
            <a:pPr marL="0" lvl="0" indent="0" algn="l" rtl="0">
              <a:lnSpc>
                <a:spcPct val="115000"/>
              </a:lnSpc>
              <a:spcBef>
                <a:spcPts val="0"/>
              </a:spcBef>
              <a:spcAft>
                <a:spcPts val="0"/>
              </a:spcAft>
              <a:buNone/>
            </a:pPr>
            <a:r>
              <a:rPr lang="en" sz="1200">
                <a:latin typeface="Consolas"/>
                <a:ea typeface="Consolas"/>
                <a:cs typeface="Consolas"/>
                <a:sym typeface="Consolas"/>
              </a:rPr>
              <a:t>   }</a:t>
            </a:r>
            <a:endParaRPr sz="1200">
              <a:latin typeface="Consolas"/>
              <a:ea typeface="Consolas"/>
              <a:cs typeface="Consolas"/>
              <a:sym typeface="Consolas"/>
            </a:endParaRPr>
          </a:p>
          <a:p>
            <a:pPr marL="0" lvl="0" indent="0" algn="l" rtl="0">
              <a:lnSpc>
                <a:spcPct val="115000"/>
              </a:lnSpc>
              <a:spcBef>
                <a:spcPts val="0"/>
              </a:spcBef>
              <a:spcAft>
                <a:spcPts val="0"/>
              </a:spcAft>
              <a:buNone/>
            </a:pPr>
            <a:r>
              <a:rPr lang="en" sz="1200">
                <a:latin typeface="Consolas"/>
                <a:ea typeface="Consolas"/>
                <a:cs typeface="Consolas"/>
                <a:sym typeface="Consolas"/>
              </a:rPr>
              <a:t>   </a:t>
            </a:r>
            <a:r>
              <a:rPr lang="en" sz="1200" b="1">
                <a:solidFill>
                  <a:srgbClr val="000080"/>
                </a:solidFill>
                <a:latin typeface="Consolas"/>
                <a:ea typeface="Consolas"/>
                <a:cs typeface="Consolas"/>
                <a:sym typeface="Consolas"/>
              </a:rPr>
              <a:t>public void </a:t>
            </a:r>
            <a:r>
              <a:rPr lang="en" sz="1200">
                <a:latin typeface="Consolas"/>
                <a:ea typeface="Consolas"/>
                <a:cs typeface="Consolas"/>
                <a:sym typeface="Consolas"/>
              </a:rPr>
              <a:t>setState(</a:t>
            </a:r>
            <a:r>
              <a:rPr lang="en" sz="1200" b="1">
                <a:solidFill>
                  <a:srgbClr val="000080"/>
                </a:solidFill>
                <a:latin typeface="Consolas"/>
                <a:ea typeface="Consolas"/>
                <a:cs typeface="Consolas"/>
                <a:sym typeface="Consolas"/>
              </a:rPr>
              <a:t>int </a:t>
            </a:r>
            <a:r>
              <a:rPr lang="en" sz="1200">
                <a:latin typeface="Consolas"/>
                <a:ea typeface="Consolas"/>
                <a:cs typeface="Consolas"/>
                <a:sym typeface="Consolas"/>
              </a:rPr>
              <a:t>state) {</a:t>
            </a:r>
            <a:endParaRPr sz="1200">
              <a:latin typeface="Consolas"/>
              <a:ea typeface="Consolas"/>
              <a:cs typeface="Consolas"/>
              <a:sym typeface="Consolas"/>
            </a:endParaRPr>
          </a:p>
          <a:p>
            <a:pPr marL="0" lvl="0" indent="0" algn="l" rtl="0">
              <a:lnSpc>
                <a:spcPct val="115000"/>
              </a:lnSpc>
              <a:spcBef>
                <a:spcPts val="0"/>
              </a:spcBef>
              <a:spcAft>
                <a:spcPts val="0"/>
              </a:spcAft>
              <a:buNone/>
            </a:pPr>
            <a:r>
              <a:rPr lang="en" sz="1200">
                <a:latin typeface="Consolas"/>
                <a:ea typeface="Consolas"/>
                <a:cs typeface="Consolas"/>
                <a:sym typeface="Consolas"/>
              </a:rPr>
              <a:t>       </a:t>
            </a:r>
            <a:r>
              <a:rPr lang="en" sz="1200" b="1">
                <a:solidFill>
                  <a:srgbClr val="000080"/>
                </a:solidFill>
                <a:latin typeface="Consolas"/>
                <a:ea typeface="Consolas"/>
                <a:cs typeface="Consolas"/>
                <a:sym typeface="Consolas"/>
              </a:rPr>
              <a:t>this</a:t>
            </a:r>
            <a:r>
              <a:rPr lang="en" sz="1200">
                <a:latin typeface="Consolas"/>
                <a:ea typeface="Consolas"/>
                <a:cs typeface="Consolas"/>
                <a:sym typeface="Consolas"/>
              </a:rPr>
              <a:t>.</a:t>
            </a:r>
            <a:r>
              <a:rPr lang="en" sz="1200" b="1">
                <a:solidFill>
                  <a:srgbClr val="660E7A"/>
                </a:solidFill>
                <a:latin typeface="Consolas"/>
                <a:ea typeface="Consolas"/>
                <a:cs typeface="Consolas"/>
                <a:sym typeface="Consolas"/>
              </a:rPr>
              <a:t>state </a:t>
            </a:r>
            <a:r>
              <a:rPr lang="en" sz="1200">
                <a:latin typeface="Consolas"/>
                <a:ea typeface="Consolas"/>
                <a:cs typeface="Consolas"/>
                <a:sym typeface="Consolas"/>
              </a:rPr>
              <a:t>= state;</a:t>
            </a:r>
            <a:endParaRPr sz="1200">
              <a:latin typeface="Consolas"/>
              <a:ea typeface="Consolas"/>
              <a:cs typeface="Consolas"/>
              <a:sym typeface="Consolas"/>
            </a:endParaRPr>
          </a:p>
          <a:p>
            <a:pPr marL="0" lvl="0" indent="0" algn="l" rtl="0">
              <a:lnSpc>
                <a:spcPct val="115000"/>
              </a:lnSpc>
              <a:spcBef>
                <a:spcPts val="0"/>
              </a:spcBef>
              <a:spcAft>
                <a:spcPts val="0"/>
              </a:spcAft>
              <a:buNone/>
            </a:pPr>
            <a:r>
              <a:rPr lang="en" sz="1200">
                <a:latin typeface="Consolas"/>
                <a:ea typeface="Consolas"/>
                <a:cs typeface="Consolas"/>
                <a:sym typeface="Consolas"/>
              </a:rPr>
              <a:t>       notifyAllObservers();</a:t>
            </a:r>
            <a:endParaRPr sz="1200">
              <a:latin typeface="Consolas"/>
              <a:ea typeface="Consolas"/>
              <a:cs typeface="Consolas"/>
              <a:sym typeface="Consolas"/>
            </a:endParaRPr>
          </a:p>
          <a:p>
            <a:pPr marL="0" lvl="0" indent="0" algn="l" rtl="0">
              <a:lnSpc>
                <a:spcPct val="115000"/>
              </a:lnSpc>
              <a:spcBef>
                <a:spcPts val="0"/>
              </a:spcBef>
              <a:spcAft>
                <a:spcPts val="0"/>
              </a:spcAft>
              <a:buNone/>
            </a:pPr>
            <a:r>
              <a:rPr lang="en" sz="1200">
                <a:latin typeface="Consolas"/>
                <a:ea typeface="Consolas"/>
                <a:cs typeface="Consolas"/>
                <a:sym typeface="Consolas"/>
              </a:rPr>
              <a:t>   }</a:t>
            </a:r>
            <a:endParaRPr sz="1200">
              <a:latin typeface="Consolas"/>
              <a:ea typeface="Consolas"/>
              <a:cs typeface="Consolas"/>
              <a:sym typeface="Consolas"/>
            </a:endParaRPr>
          </a:p>
          <a:p>
            <a:pPr marL="0" lvl="0" indent="0" algn="l" rtl="0">
              <a:lnSpc>
                <a:spcPct val="115000"/>
              </a:lnSpc>
              <a:spcBef>
                <a:spcPts val="0"/>
              </a:spcBef>
              <a:spcAft>
                <a:spcPts val="0"/>
              </a:spcAft>
              <a:buNone/>
            </a:pPr>
            <a:r>
              <a:rPr lang="en" sz="1200">
                <a:latin typeface="Consolas"/>
                <a:ea typeface="Consolas"/>
                <a:cs typeface="Consolas"/>
                <a:sym typeface="Consolas"/>
              </a:rPr>
              <a:t>   </a:t>
            </a:r>
            <a:r>
              <a:rPr lang="en" sz="1200" b="1">
                <a:solidFill>
                  <a:srgbClr val="000080"/>
                </a:solidFill>
                <a:latin typeface="Consolas"/>
                <a:ea typeface="Consolas"/>
                <a:cs typeface="Consolas"/>
                <a:sym typeface="Consolas"/>
              </a:rPr>
              <a:t>public void </a:t>
            </a:r>
            <a:r>
              <a:rPr lang="en" sz="1200">
                <a:latin typeface="Consolas"/>
                <a:ea typeface="Consolas"/>
                <a:cs typeface="Consolas"/>
                <a:sym typeface="Consolas"/>
              </a:rPr>
              <a:t>attach(Observer observer){</a:t>
            </a:r>
            <a:endParaRPr sz="1200">
              <a:latin typeface="Consolas"/>
              <a:ea typeface="Consolas"/>
              <a:cs typeface="Consolas"/>
              <a:sym typeface="Consolas"/>
            </a:endParaRPr>
          </a:p>
          <a:p>
            <a:pPr marL="0" lvl="0" indent="0" algn="l" rtl="0">
              <a:lnSpc>
                <a:spcPct val="115000"/>
              </a:lnSpc>
              <a:spcBef>
                <a:spcPts val="0"/>
              </a:spcBef>
              <a:spcAft>
                <a:spcPts val="0"/>
              </a:spcAft>
              <a:buNone/>
            </a:pPr>
            <a:r>
              <a:rPr lang="en" sz="1200">
                <a:latin typeface="Consolas"/>
                <a:ea typeface="Consolas"/>
                <a:cs typeface="Consolas"/>
                <a:sym typeface="Consolas"/>
              </a:rPr>
              <a:t>       </a:t>
            </a:r>
            <a:r>
              <a:rPr lang="en" sz="1200" b="1">
                <a:solidFill>
                  <a:srgbClr val="660E7A"/>
                </a:solidFill>
                <a:latin typeface="Consolas"/>
                <a:ea typeface="Consolas"/>
                <a:cs typeface="Consolas"/>
                <a:sym typeface="Consolas"/>
              </a:rPr>
              <a:t>observers</a:t>
            </a:r>
            <a:r>
              <a:rPr lang="en" sz="1200">
                <a:latin typeface="Consolas"/>
                <a:ea typeface="Consolas"/>
                <a:cs typeface="Consolas"/>
                <a:sym typeface="Consolas"/>
              </a:rPr>
              <a:t>.add(observer);</a:t>
            </a:r>
            <a:endParaRPr sz="1200">
              <a:latin typeface="Consolas"/>
              <a:ea typeface="Consolas"/>
              <a:cs typeface="Consolas"/>
              <a:sym typeface="Consolas"/>
            </a:endParaRPr>
          </a:p>
          <a:p>
            <a:pPr marL="0" lvl="0" indent="0" algn="l" rtl="0">
              <a:lnSpc>
                <a:spcPct val="115000"/>
              </a:lnSpc>
              <a:spcBef>
                <a:spcPts val="0"/>
              </a:spcBef>
              <a:spcAft>
                <a:spcPts val="0"/>
              </a:spcAft>
              <a:buNone/>
            </a:pPr>
            <a:r>
              <a:rPr lang="en" sz="1200">
                <a:latin typeface="Consolas"/>
                <a:ea typeface="Consolas"/>
                <a:cs typeface="Consolas"/>
                <a:sym typeface="Consolas"/>
              </a:rPr>
              <a:t>   }</a:t>
            </a:r>
            <a:endParaRPr sz="1200">
              <a:latin typeface="Consolas"/>
              <a:ea typeface="Consolas"/>
              <a:cs typeface="Consolas"/>
              <a:sym typeface="Consolas"/>
            </a:endParaRPr>
          </a:p>
          <a:p>
            <a:pPr marL="0" lvl="0" indent="0" algn="l" rtl="0">
              <a:lnSpc>
                <a:spcPct val="115000"/>
              </a:lnSpc>
              <a:spcBef>
                <a:spcPts val="0"/>
              </a:spcBef>
              <a:spcAft>
                <a:spcPts val="0"/>
              </a:spcAft>
              <a:buNone/>
            </a:pPr>
            <a:r>
              <a:rPr lang="en" sz="1200">
                <a:latin typeface="Consolas"/>
                <a:ea typeface="Consolas"/>
                <a:cs typeface="Consolas"/>
                <a:sym typeface="Consolas"/>
              </a:rPr>
              <a:t>   </a:t>
            </a:r>
            <a:r>
              <a:rPr lang="en" sz="1200" b="1">
                <a:solidFill>
                  <a:srgbClr val="000080"/>
                </a:solidFill>
                <a:latin typeface="Consolas"/>
                <a:ea typeface="Consolas"/>
                <a:cs typeface="Consolas"/>
                <a:sym typeface="Consolas"/>
              </a:rPr>
              <a:t>public void </a:t>
            </a:r>
            <a:r>
              <a:rPr lang="en" sz="1200">
                <a:latin typeface="Consolas"/>
                <a:ea typeface="Consolas"/>
                <a:cs typeface="Consolas"/>
                <a:sym typeface="Consolas"/>
              </a:rPr>
              <a:t>notifyAllObservers(){</a:t>
            </a:r>
            <a:endParaRPr sz="1200">
              <a:latin typeface="Consolas"/>
              <a:ea typeface="Consolas"/>
              <a:cs typeface="Consolas"/>
              <a:sym typeface="Consolas"/>
            </a:endParaRPr>
          </a:p>
          <a:p>
            <a:pPr marL="0" lvl="0" indent="0" algn="l" rtl="0">
              <a:lnSpc>
                <a:spcPct val="115000"/>
              </a:lnSpc>
              <a:spcBef>
                <a:spcPts val="0"/>
              </a:spcBef>
              <a:spcAft>
                <a:spcPts val="0"/>
              </a:spcAft>
              <a:buNone/>
            </a:pPr>
            <a:r>
              <a:rPr lang="en" sz="1200">
                <a:latin typeface="Consolas"/>
                <a:ea typeface="Consolas"/>
                <a:cs typeface="Consolas"/>
                <a:sym typeface="Consolas"/>
              </a:rPr>
              <a:t>       </a:t>
            </a:r>
            <a:r>
              <a:rPr lang="en" sz="1200" b="1">
                <a:solidFill>
                  <a:srgbClr val="000080"/>
                </a:solidFill>
                <a:latin typeface="Consolas"/>
                <a:ea typeface="Consolas"/>
                <a:cs typeface="Consolas"/>
                <a:sym typeface="Consolas"/>
              </a:rPr>
              <a:t>for </a:t>
            </a:r>
            <a:r>
              <a:rPr lang="en" sz="1200">
                <a:latin typeface="Consolas"/>
                <a:ea typeface="Consolas"/>
                <a:cs typeface="Consolas"/>
                <a:sym typeface="Consolas"/>
              </a:rPr>
              <a:t>(Observer observer : </a:t>
            </a:r>
            <a:r>
              <a:rPr lang="en" sz="1200" b="1">
                <a:solidFill>
                  <a:srgbClr val="660E7A"/>
                </a:solidFill>
                <a:latin typeface="Consolas"/>
                <a:ea typeface="Consolas"/>
                <a:cs typeface="Consolas"/>
                <a:sym typeface="Consolas"/>
              </a:rPr>
              <a:t>observers</a:t>
            </a:r>
            <a:r>
              <a:rPr lang="en" sz="1200">
                <a:latin typeface="Consolas"/>
                <a:ea typeface="Consolas"/>
                <a:cs typeface="Consolas"/>
                <a:sym typeface="Consolas"/>
              </a:rPr>
              <a:t>) {</a:t>
            </a:r>
            <a:endParaRPr sz="1200">
              <a:latin typeface="Consolas"/>
              <a:ea typeface="Consolas"/>
              <a:cs typeface="Consolas"/>
              <a:sym typeface="Consolas"/>
            </a:endParaRPr>
          </a:p>
          <a:p>
            <a:pPr marL="0" lvl="0" indent="0" algn="l" rtl="0">
              <a:lnSpc>
                <a:spcPct val="115000"/>
              </a:lnSpc>
              <a:spcBef>
                <a:spcPts val="0"/>
              </a:spcBef>
              <a:spcAft>
                <a:spcPts val="0"/>
              </a:spcAft>
              <a:buNone/>
            </a:pPr>
            <a:r>
              <a:rPr lang="en" sz="1200">
                <a:latin typeface="Consolas"/>
                <a:ea typeface="Consolas"/>
                <a:cs typeface="Consolas"/>
                <a:sym typeface="Consolas"/>
              </a:rPr>
              <a:t>           observer.update();</a:t>
            </a:r>
            <a:endParaRPr sz="1200">
              <a:latin typeface="Consolas"/>
              <a:ea typeface="Consolas"/>
              <a:cs typeface="Consolas"/>
              <a:sym typeface="Consolas"/>
            </a:endParaRPr>
          </a:p>
          <a:p>
            <a:pPr marL="0" lvl="0" indent="0" algn="l" rtl="0">
              <a:lnSpc>
                <a:spcPct val="115000"/>
              </a:lnSpc>
              <a:spcBef>
                <a:spcPts val="0"/>
              </a:spcBef>
              <a:spcAft>
                <a:spcPts val="0"/>
              </a:spcAft>
              <a:buNone/>
            </a:pPr>
            <a:r>
              <a:rPr lang="en" sz="1200">
                <a:latin typeface="Consolas"/>
                <a:ea typeface="Consolas"/>
                <a:cs typeface="Consolas"/>
                <a:sym typeface="Consolas"/>
              </a:rPr>
              <a:t>       }</a:t>
            </a:r>
            <a:endParaRPr sz="1200">
              <a:latin typeface="Consolas"/>
              <a:ea typeface="Consolas"/>
              <a:cs typeface="Consolas"/>
              <a:sym typeface="Consolas"/>
            </a:endParaRPr>
          </a:p>
          <a:p>
            <a:pPr marL="0" lvl="0" indent="0" algn="l" rtl="0">
              <a:lnSpc>
                <a:spcPct val="115000"/>
              </a:lnSpc>
              <a:spcBef>
                <a:spcPts val="0"/>
              </a:spcBef>
              <a:spcAft>
                <a:spcPts val="0"/>
              </a:spcAft>
              <a:buNone/>
            </a:pPr>
            <a:r>
              <a:rPr lang="en" sz="1200">
                <a:latin typeface="Consolas"/>
                <a:ea typeface="Consolas"/>
                <a:cs typeface="Consolas"/>
                <a:sym typeface="Consolas"/>
              </a:rPr>
              <a:t>   }</a:t>
            </a:r>
            <a:endParaRPr sz="1200">
              <a:latin typeface="Consolas"/>
              <a:ea typeface="Consolas"/>
              <a:cs typeface="Consolas"/>
              <a:sym typeface="Consolas"/>
            </a:endParaRPr>
          </a:p>
          <a:p>
            <a:pPr marL="0" lvl="0" indent="0" algn="l" rtl="0">
              <a:lnSpc>
                <a:spcPct val="115000"/>
              </a:lnSpc>
              <a:spcBef>
                <a:spcPts val="0"/>
              </a:spcBef>
              <a:spcAft>
                <a:spcPts val="0"/>
              </a:spcAft>
              <a:buNone/>
            </a:pPr>
            <a:r>
              <a:rPr lang="en" sz="1200">
                <a:latin typeface="Consolas"/>
                <a:ea typeface="Consolas"/>
                <a:cs typeface="Consolas"/>
                <a:sym typeface="Consolas"/>
              </a:rPr>
              <a:t>}</a:t>
            </a:r>
            <a:endParaRPr sz="1200">
              <a:latin typeface="Consolas"/>
              <a:ea typeface="Consolas"/>
              <a:cs typeface="Consolas"/>
              <a:sym typeface="Consolas"/>
            </a:endParaRPr>
          </a:p>
        </p:txBody>
      </p:sp>
      <p:sp>
        <p:nvSpPr>
          <p:cNvPr id="288" name="Google Shape;288;p41"/>
          <p:cNvSpPr txBox="1"/>
          <p:nvPr/>
        </p:nvSpPr>
        <p:spPr>
          <a:xfrm>
            <a:off x="0" y="0"/>
            <a:ext cx="3000000" cy="5727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endParaRPr/>
          </a:p>
        </p:txBody>
      </p:sp>
      <p:sp>
        <p:nvSpPr>
          <p:cNvPr id="289" name="Google Shape;289;p41"/>
          <p:cNvSpPr txBox="1"/>
          <p:nvPr/>
        </p:nvSpPr>
        <p:spPr>
          <a:xfrm>
            <a:off x="152400" y="2657700"/>
            <a:ext cx="3635400" cy="1774500"/>
          </a:xfrm>
          <a:prstGeom prst="rect">
            <a:avLst/>
          </a:prstGeom>
          <a:solidFill>
            <a:srgbClr val="B7B7B7"/>
          </a:solid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200" b="1">
                <a:solidFill>
                  <a:srgbClr val="000080"/>
                </a:solidFill>
                <a:latin typeface="Consolas"/>
                <a:ea typeface="Consolas"/>
                <a:cs typeface="Consolas"/>
                <a:sym typeface="Consolas"/>
              </a:rPr>
              <a:t>public abstract class </a:t>
            </a:r>
            <a:r>
              <a:rPr lang="en" sz="1200">
                <a:latin typeface="Consolas"/>
                <a:ea typeface="Consolas"/>
                <a:cs typeface="Consolas"/>
                <a:sym typeface="Consolas"/>
              </a:rPr>
              <a:t>Observer {</a:t>
            </a:r>
            <a:endParaRPr sz="1200">
              <a:latin typeface="Consolas"/>
              <a:ea typeface="Consolas"/>
              <a:cs typeface="Consolas"/>
              <a:sym typeface="Consolas"/>
            </a:endParaRPr>
          </a:p>
          <a:p>
            <a:pPr marL="0" lvl="0" indent="0" algn="l" rtl="0">
              <a:lnSpc>
                <a:spcPct val="115000"/>
              </a:lnSpc>
              <a:spcBef>
                <a:spcPts val="0"/>
              </a:spcBef>
              <a:spcAft>
                <a:spcPts val="0"/>
              </a:spcAft>
              <a:buNone/>
            </a:pPr>
            <a:r>
              <a:rPr lang="en" sz="1200">
                <a:latin typeface="Consolas"/>
                <a:ea typeface="Consolas"/>
                <a:cs typeface="Consolas"/>
                <a:sym typeface="Consolas"/>
              </a:rPr>
              <a:t>   </a:t>
            </a:r>
            <a:r>
              <a:rPr lang="en" sz="1200" b="1">
                <a:solidFill>
                  <a:srgbClr val="000080"/>
                </a:solidFill>
                <a:latin typeface="Consolas"/>
                <a:ea typeface="Consolas"/>
                <a:cs typeface="Consolas"/>
                <a:sym typeface="Consolas"/>
              </a:rPr>
              <a:t>protected </a:t>
            </a:r>
            <a:r>
              <a:rPr lang="en" sz="1200">
                <a:latin typeface="Consolas"/>
                <a:ea typeface="Consolas"/>
                <a:cs typeface="Consolas"/>
                <a:sym typeface="Consolas"/>
              </a:rPr>
              <a:t>Subject </a:t>
            </a:r>
            <a:r>
              <a:rPr lang="en" sz="1200" b="1">
                <a:solidFill>
                  <a:srgbClr val="660E7A"/>
                </a:solidFill>
                <a:latin typeface="Consolas"/>
                <a:ea typeface="Consolas"/>
                <a:cs typeface="Consolas"/>
                <a:sym typeface="Consolas"/>
              </a:rPr>
              <a:t>subject</a:t>
            </a:r>
            <a:r>
              <a:rPr lang="en" sz="1200">
                <a:latin typeface="Consolas"/>
                <a:ea typeface="Consolas"/>
                <a:cs typeface="Consolas"/>
                <a:sym typeface="Consolas"/>
              </a:rPr>
              <a:t>;</a:t>
            </a:r>
            <a:endParaRPr sz="1200">
              <a:latin typeface="Consolas"/>
              <a:ea typeface="Consolas"/>
              <a:cs typeface="Consolas"/>
              <a:sym typeface="Consolas"/>
            </a:endParaRPr>
          </a:p>
          <a:p>
            <a:pPr marL="0" lvl="0" indent="0" algn="l" rtl="0">
              <a:lnSpc>
                <a:spcPct val="115000"/>
              </a:lnSpc>
              <a:spcBef>
                <a:spcPts val="0"/>
              </a:spcBef>
              <a:spcAft>
                <a:spcPts val="0"/>
              </a:spcAft>
              <a:buNone/>
            </a:pPr>
            <a:r>
              <a:rPr lang="en" sz="1200">
                <a:latin typeface="Consolas"/>
                <a:ea typeface="Consolas"/>
                <a:cs typeface="Consolas"/>
                <a:sym typeface="Consolas"/>
              </a:rPr>
              <a:t>   </a:t>
            </a:r>
            <a:r>
              <a:rPr lang="en" sz="1200" b="1">
                <a:solidFill>
                  <a:srgbClr val="000080"/>
                </a:solidFill>
                <a:latin typeface="Consolas"/>
                <a:ea typeface="Consolas"/>
                <a:cs typeface="Consolas"/>
                <a:sym typeface="Consolas"/>
              </a:rPr>
              <a:t>public abstract void </a:t>
            </a:r>
            <a:r>
              <a:rPr lang="en" sz="1200">
                <a:latin typeface="Consolas"/>
                <a:ea typeface="Consolas"/>
                <a:cs typeface="Consolas"/>
                <a:sym typeface="Consolas"/>
              </a:rPr>
              <a:t>update();</a:t>
            </a:r>
            <a:endParaRPr sz="1200">
              <a:latin typeface="Consolas"/>
              <a:ea typeface="Consolas"/>
              <a:cs typeface="Consolas"/>
              <a:sym typeface="Consolas"/>
            </a:endParaRPr>
          </a:p>
          <a:p>
            <a:pPr marL="0" lvl="0" indent="0" algn="l" rtl="0">
              <a:lnSpc>
                <a:spcPct val="115000"/>
              </a:lnSpc>
              <a:spcBef>
                <a:spcPts val="0"/>
              </a:spcBef>
              <a:spcAft>
                <a:spcPts val="0"/>
              </a:spcAft>
              <a:buNone/>
            </a:pPr>
            <a:r>
              <a:rPr lang="en" sz="1200">
                <a:latin typeface="Consolas"/>
                <a:ea typeface="Consolas"/>
                <a:cs typeface="Consolas"/>
                <a:sym typeface="Consolas"/>
              </a:rPr>
              <a:t>   </a:t>
            </a:r>
            <a:r>
              <a:rPr lang="en" sz="1200" b="1">
                <a:solidFill>
                  <a:srgbClr val="000080"/>
                </a:solidFill>
                <a:latin typeface="Consolas"/>
                <a:ea typeface="Consolas"/>
                <a:cs typeface="Consolas"/>
                <a:sym typeface="Consolas"/>
              </a:rPr>
              <a:t>public </a:t>
            </a:r>
            <a:r>
              <a:rPr lang="en" sz="1200">
                <a:latin typeface="Consolas"/>
                <a:ea typeface="Consolas"/>
                <a:cs typeface="Consolas"/>
                <a:sym typeface="Consolas"/>
              </a:rPr>
              <a:t>Observer(Subject subject){</a:t>
            </a:r>
            <a:endParaRPr sz="1200">
              <a:latin typeface="Consolas"/>
              <a:ea typeface="Consolas"/>
              <a:cs typeface="Consolas"/>
              <a:sym typeface="Consolas"/>
            </a:endParaRPr>
          </a:p>
          <a:p>
            <a:pPr marL="0" lvl="0" indent="0" algn="l" rtl="0">
              <a:lnSpc>
                <a:spcPct val="115000"/>
              </a:lnSpc>
              <a:spcBef>
                <a:spcPts val="0"/>
              </a:spcBef>
              <a:spcAft>
                <a:spcPts val="0"/>
              </a:spcAft>
              <a:buNone/>
            </a:pPr>
            <a:r>
              <a:rPr lang="en" sz="1200">
                <a:latin typeface="Consolas"/>
                <a:ea typeface="Consolas"/>
                <a:cs typeface="Consolas"/>
                <a:sym typeface="Consolas"/>
              </a:rPr>
              <a:t>       </a:t>
            </a:r>
            <a:r>
              <a:rPr lang="en" sz="1200" b="1">
                <a:solidFill>
                  <a:srgbClr val="000080"/>
                </a:solidFill>
                <a:latin typeface="Consolas"/>
                <a:ea typeface="Consolas"/>
                <a:cs typeface="Consolas"/>
                <a:sym typeface="Consolas"/>
              </a:rPr>
              <a:t>this</a:t>
            </a:r>
            <a:r>
              <a:rPr lang="en" sz="1200">
                <a:latin typeface="Consolas"/>
                <a:ea typeface="Consolas"/>
                <a:cs typeface="Consolas"/>
                <a:sym typeface="Consolas"/>
              </a:rPr>
              <a:t>.</a:t>
            </a:r>
            <a:r>
              <a:rPr lang="en" sz="1200" b="1">
                <a:solidFill>
                  <a:srgbClr val="660E7A"/>
                </a:solidFill>
                <a:latin typeface="Consolas"/>
                <a:ea typeface="Consolas"/>
                <a:cs typeface="Consolas"/>
                <a:sym typeface="Consolas"/>
              </a:rPr>
              <a:t>subject </a:t>
            </a:r>
            <a:r>
              <a:rPr lang="en" sz="1200">
                <a:latin typeface="Consolas"/>
                <a:ea typeface="Consolas"/>
                <a:cs typeface="Consolas"/>
                <a:sym typeface="Consolas"/>
              </a:rPr>
              <a:t>= subject;</a:t>
            </a:r>
            <a:endParaRPr sz="1200">
              <a:latin typeface="Consolas"/>
              <a:ea typeface="Consolas"/>
              <a:cs typeface="Consolas"/>
              <a:sym typeface="Consolas"/>
            </a:endParaRPr>
          </a:p>
          <a:p>
            <a:pPr marL="0" lvl="0" indent="0" algn="l" rtl="0">
              <a:lnSpc>
                <a:spcPct val="115000"/>
              </a:lnSpc>
              <a:spcBef>
                <a:spcPts val="0"/>
              </a:spcBef>
              <a:spcAft>
                <a:spcPts val="0"/>
              </a:spcAft>
              <a:buNone/>
            </a:pPr>
            <a:r>
              <a:rPr lang="en" sz="1200">
                <a:latin typeface="Consolas"/>
                <a:ea typeface="Consolas"/>
                <a:cs typeface="Consolas"/>
                <a:sym typeface="Consolas"/>
              </a:rPr>
              <a:t>       </a:t>
            </a:r>
            <a:r>
              <a:rPr lang="en" sz="1200" b="1">
                <a:solidFill>
                  <a:srgbClr val="000080"/>
                </a:solidFill>
                <a:latin typeface="Consolas"/>
                <a:ea typeface="Consolas"/>
                <a:cs typeface="Consolas"/>
                <a:sym typeface="Consolas"/>
              </a:rPr>
              <a:t>this</a:t>
            </a:r>
            <a:r>
              <a:rPr lang="en" sz="1200">
                <a:latin typeface="Consolas"/>
                <a:ea typeface="Consolas"/>
                <a:cs typeface="Consolas"/>
                <a:sym typeface="Consolas"/>
              </a:rPr>
              <a:t>.</a:t>
            </a:r>
            <a:r>
              <a:rPr lang="en" sz="1200" b="1">
                <a:solidFill>
                  <a:srgbClr val="660E7A"/>
                </a:solidFill>
                <a:latin typeface="Consolas"/>
                <a:ea typeface="Consolas"/>
                <a:cs typeface="Consolas"/>
                <a:sym typeface="Consolas"/>
              </a:rPr>
              <a:t>subject</a:t>
            </a:r>
            <a:r>
              <a:rPr lang="en" sz="1200">
                <a:latin typeface="Consolas"/>
                <a:ea typeface="Consolas"/>
                <a:cs typeface="Consolas"/>
                <a:sym typeface="Consolas"/>
              </a:rPr>
              <a:t>.attach(</a:t>
            </a:r>
            <a:r>
              <a:rPr lang="en" sz="1200" b="1">
                <a:solidFill>
                  <a:srgbClr val="000080"/>
                </a:solidFill>
                <a:latin typeface="Consolas"/>
                <a:ea typeface="Consolas"/>
                <a:cs typeface="Consolas"/>
                <a:sym typeface="Consolas"/>
              </a:rPr>
              <a:t>this</a:t>
            </a:r>
            <a:r>
              <a:rPr lang="en" sz="1200">
                <a:latin typeface="Consolas"/>
                <a:ea typeface="Consolas"/>
                <a:cs typeface="Consolas"/>
                <a:sym typeface="Consolas"/>
              </a:rPr>
              <a:t>);</a:t>
            </a:r>
            <a:endParaRPr sz="1200">
              <a:latin typeface="Consolas"/>
              <a:ea typeface="Consolas"/>
              <a:cs typeface="Consolas"/>
              <a:sym typeface="Consolas"/>
            </a:endParaRPr>
          </a:p>
          <a:p>
            <a:pPr marL="0" lvl="0" indent="0" algn="l" rtl="0">
              <a:lnSpc>
                <a:spcPct val="115000"/>
              </a:lnSpc>
              <a:spcBef>
                <a:spcPts val="0"/>
              </a:spcBef>
              <a:spcAft>
                <a:spcPts val="0"/>
              </a:spcAft>
              <a:buNone/>
            </a:pPr>
            <a:r>
              <a:rPr lang="en" sz="1200">
                <a:latin typeface="Consolas"/>
                <a:ea typeface="Consolas"/>
                <a:cs typeface="Consolas"/>
                <a:sym typeface="Consolas"/>
              </a:rPr>
              <a:t>   }</a:t>
            </a:r>
            <a:endParaRPr sz="1200">
              <a:latin typeface="Consolas"/>
              <a:ea typeface="Consolas"/>
              <a:cs typeface="Consolas"/>
              <a:sym typeface="Consolas"/>
            </a:endParaRPr>
          </a:p>
          <a:p>
            <a:pPr marL="0" lvl="0" indent="0" algn="l" rtl="0">
              <a:lnSpc>
                <a:spcPct val="115000"/>
              </a:lnSpc>
              <a:spcBef>
                <a:spcPts val="0"/>
              </a:spcBef>
              <a:spcAft>
                <a:spcPts val="0"/>
              </a:spcAft>
              <a:buNone/>
            </a:pPr>
            <a:r>
              <a:rPr lang="en" sz="1200">
                <a:latin typeface="Consolas"/>
                <a:ea typeface="Consolas"/>
                <a:cs typeface="Consolas"/>
                <a:sym typeface="Consolas"/>
              </a:rPr>
              <a:t>}</a:t>
            </a:r>
            <a:endParaRPr sz="1200" i="1">
              <a:solidFill>
                <a:srgbClr val="313131"/>
              </a:solidFill>
              <a:latin typeface="Consolas"/>
              <a:ea typeface="Consolas"/>
              <a:cs typeface="Consolas"/>
              <a:sym typeface="Consolas"/>
            </a:endParaRPr>
          </a:p>
        </p:txBody>
      </p:sp>
      <p:sp>
        <p:nvSpPr>
          <p:cNvPr id="290" name="Google Shape;290;p41"/>
          <p:cNvSpPr txBox="1"/>
          <p:nvPr/>
        </p:nvSpPr>
        <p:spPr>
          <a:xfrm>
            <a:off x="214050" y="608925"/>
            <a:ext cx="3891000" cy="1836900"/>
          </a:xfrm>
          <a:prstGeom prst="rect">
            <a:avLst/>
          </a:prstGeom>
          <a:noFill/>
          <a:ln>
            <a:noFill/>
          </a:ln>
        </p:spPr>
        <p:txBody>
          <a:bodyPr spcFirstLastPara="1" wrap="square" lIns="91425" tIns="91425" rIns="91425" bIns="91425" anchor="ctr" anchorCtr="0">
            <a:noAutofit/>
          </a:bodyPr>
          <a:lstStyle/>
          <a:p>
            <a:pPr marL="0" lvl="0" indent="0" algn="just" rtl="0">
              <a:lnSpc>
                <a:spcPct val="150000"/>
              </a:lnSpc>
              <a:spcBef>
                <a:spcPts val="0"/>
              </a:spcBef>
              <a:spcAft>
                <a:spcPts val="0"/>
              </a:spcAft>
              <a:buNone/>
            </a:pPr>
            <a:r>
              <a:rPr lang="en">
                <a:latin typeface="Proxima Nova"/>
                <a:ea typeface="Proxima Nova"/>
                <a:cs typeface="Proxima Nova"/>
                <a:sym typeface="Proxima Nova"/>
              </a:rPr>
              <a:t>Nadefinujeme abstraktní třídu Observer, která má metodu </a:t>
            </a:r>
            <a:r>
              <a:rPr lang="en" b="1" i="1">
                <a:latin typeface="Proxima Nova"/>
                <a:ea typeface="Proxima Nova"/>
                <a:cs typeface="Proxima Nova"/>
                <a:sym typeface="Proxima Nova"/>
              </a:rPr>
              <a:t>update()</a:t>
            </a:r>
            <a:r>
              <a:rPr lang="en">
                <a:latin typeface="Proxima Nova"/>
                <a:ea typeface="Proxima Nova"/>
                <a:cs typeface="Proxima Nova"/>
                <a:sym typeface="Proxima Nova"/>
              </a:rPr>
              <a:t> přes kterou notifikuje </a:t>
            </a:r>
            <a:r>
              <a:rPr lang="en" i="1">
                <a:latin typeface="Proxima Nova"/>
                <a:ea typeface="Proxima Nova"/>
                <a:cs typeface="Proxima Nova"/>
                <a:sym typeface="Proxima Nova"/>
              </a:rPr>
              <a:t>Subject</a:t>
            </a:r>
            <a:r>
              <a:rPr lang="en">
                <a:latin typeface="Proxima Nova"/>
                <a:ea typeface="Proxima Nova"/>
                <a:cs typeface="Proxima Nova"/>
                <a:sym typeface="Proxima Nova"/>
              </a:rPr>
              <a:t> jednotlivé observers.</a:t>
            </a:r>
            <a:endParaRPr>
              <a:latin typeface="Proxima Nova"/>
              <a:ea typeface="Proxima Nova"/>
              <a:cs typeface="Proxima Nova"/>
              <a:sym typeface="Proxima Nova"/>
            </a:endParaRPr>
          </a:p>
          <a:p>
            <a:pPr marL="0" lvl="0" indent="0" algn="just" rtl="0">
              <a:lnSpc>
                <a:spcPct val="150000"/>
              </a:lnSpc>
              <a:spcBef>
                <a:spcPts val="1400"/>
              </a:spcBef>
              <a:spcAft>
                <a:spcPts val="1400"/>
              </a:spcAft>
              <a:buNone/>
            </a:pPr>
            <a:r>
              <a:rPr lang="en">
                <a:latin typeface="Proxima Nova"/>
                <a:ea typeface="Proxima Nova"/>
                <a:cs typeface="Proxima Nova"/>
                <a:sym typeface="Proxima Nova"/>
              </a:rPr>
              <a:t>Třída </a:t>
            </a:r>
            <a:r>
              <a:rPr lang="en" i="1">
                <a:latin typeface="Proxima Nova"/>
                <a:ea typeface="Proxima Nova"/>
                <a:cs typeface="Proxima Nova"/>
                <a:sym typeface="Proxima Nova"/>
              </a:rPr>
              <a:t>Subject</a:t>
            </a:r>
            <a:r>
              <a:rPr lang="en">
                <a:latin typeface="Proxima Nova"/>
                <a:ea typeface="Proxima Nova"/>
                <a:cs typeface="Proxima Nova"/>
                <a:sym typeface="Proxima Nova"/>
              </a:rPr>
              <a:t> umožňuje správu observers a při změně stavu všechny notifikuje.</a:t>
            </a:r>
            <a:endParaRPr>
              <a:latin typeface="Proxima Nova"/>
              <a:ea typeface="Proxima Nova"/>
              <a:cs typeface="Proxima Nova"/>
              <a:sym typeface="Proxima Nova"/>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42"/>
          <p:cNvSpPr txBox="1">
            <a:spLocks noGrp="1"/>
          </p:cNvSpPr>
          <p:nvPr>
            <p:ph type="title"/>
          </p:nvPr>
        </p:nvSpPr>
        <p:spPr>
          <a:xfrm>
            <a:off x="211400" y="1107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t>Observer</a:t>
            </a:r>
            <a:endParaRPr sz="2400"/>
          </a:p>
          <a:p>
            <a:pPr marL="0" lvl="0" indent="0" algn="l" rtl="0">
              <a:spcBef>
                <a:spcPts val="0"/>
              </a:spcBef>
              <a:spcAft>
                <a:spcPts val="0"/>
              </a:spcAft>
              <a:buNone/>
            </a:pPr>
            <a:endParaRPr sz="2400"/>
          </a:p>
        </p:txBody>
      </p:sp>
      <p:pic>
        <p:nvPicPr>
          <p:cNvPr id="296" name="Google Shape;296;p42" descr="daum_equation_1503725646551.png"/>
          <p:cNvPicPr preferRelativeResize="0"/>
          <p:nvPr/>
        </p:nvPicPr>
        <p:blipFill>
          <a:blip r:embed="rId3">
            <a:alphaModFix/>
          </a:blip>
          <a:stretch>
            <a:fillRect/>
          </a:stretch>
        </p:blipFill>
        <p:spPr>
          <a:xfrm rot="10800000">
            <a:off x="148116" y="4991100"/>
            <a:ext cx="4284" cy="875"/>
          </a:xfrm>
          <a:prstGeom prst="rect">
            <a:avLst/>
          </a:prstGeom>
          <a:noFill/>
          <a:ln>
            <a:noFill/>
          </a:ln>
        </p:spPr>
      </p:pic>
      <p:pic>
        <p:nvPicPr>
          <p:cNvPr id="297" name="Google Shape;297;p42" descr="daum_equation_1503725646551.png"/>
          <p:cNvPicPr preferRelativeResize="0"/>
          <p:nvPr/>
        </p:nvPicPr>
        <p:blipFill>
          <a:blip r:embed="rId3">
            <a:alphaModFix/>
          </a:blip>
          <a:stretch>
            <a:fillRect/>
          </a:stretch>
        </p:blipFill>
        <p:spPr>
          <a:xfrm rot="10800000">
            <a:off x="300516" y="4991100"/>
            <a:ext cx="4284" cy="875"/>
          </a:xfrm>
          <a:prstGeom prst="rect">
            <a:avLst/>
          </a:prstGeom>
          <a:noFill/>
          <a:ln>
            <a:noFill/>
          </a:ln>
        </p:spPr>
      </p:pic>
      <p:pic>
        <p:nvPicPr>
          <p:cNvPr id="298" name="Google Shape;298;p42" descr="daum_equation_1503725699601.png"/>
          <p:cNvPicPr preferRelativeResize="0"/>
          <p:nvPr/>
        </p:nvPicPr>
        <p:blipFill>
          <a:blip r:embed="rId3">
            <a:alphaModFix/>
          </a:blip>
          <a:stretch>
            <a:fillRect/>
          </a:stretch>
        </p:blipFill>
        <p:spPr>
          <a:xfrm rot="10800000">
            <a:off x="452916" y="4991100"/>
            <a:ext cx="4284" cy="875"/>
          </a:xfrm>
          <a:prstGeom prst="rect">
            <a:avLst/>
          </a:prstGeom>
          <a:noFill/>
          <a:ln>
            <a:noFill/>
          </a:ln>
        </p:spPr>
      </p:pic>
      <p:sp>
        <p:nvSpPr>
          <p:cNvPr id="299" name="Google Shape;299;p4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18</a:t>
            </a:fld>
            <a:endParaRPr/>
          </a:p>
        </p:txBody>
      </p:sp>
      <p:sp>
        <p:nvSpPr>
          <p:cNvPr id="300" name="Google Shape;300;p42"/>
          <p:cNvSpPr txBox="1"/>
          <p:nvPr/>
        </p:nvSpPr>
        <p:spPr>
          <a:xfrm>
            <a:off x="457200" y="1410600"/>
            <a:ext cx="4655700" cy="3315600"/>
          </a:xfrm>
          <a:prstGeom prst="rect">
            <a:avLst/>
          </a:prstGeom>
          <a:solidFill>
            <a:srgbClr val="B7B7B7"/>
          </a:solidFill>
          <a:ln>
            <a:noFill/>
          </a:ln>
        </p:spPr>
        <p:txBody>
          <a:bodyPr spcFirstLastPara="1" wrap="square" lIns="91425" tIns="91425" rIns="91425" bIns="91425" anchor="ctr" anchorCtr="0">
            <a:noAutofit/>
          </a:bodyPr>
          <a:lstStyle/>
          <a:p>
            <a:pPr marL="50800" marR="50800" lvl="0" indent="0" algn="l" rtl="0">
              <a:lnSpc>
                <a:spcPct val="109090"/>
              </a:lnSpc>
              <a:spcBef>
                <a:spcPts val="1100"/>
              </a:spcBef>
              <a:spcAft>
                <a:spcPts val="800"/>
              </a:spcAft>
              <a:buNone/>
            </a:pPr>
            <a:r>
              <a:rPr lang="en" sz="1200">
                <a:solidFill>
                  <a:srgbClr val="000088"/>
                </a:solidFill>
                <a:latin typeface="Consolas"/>
                <a:ea typeface="Consolas"/>
                <a:cs typeface="Consolas"/>
                <a:sym typeface="Consolas"/>
              </a:rPr>
              <a:t>public</a:t>
            </a:r>
            <a:r>
              <a:rPr lang="en" sz="1200">
                <a:solidFill>
                  <a:srgbClr val="313131"/>
                </a:solidFill>
                <a:latin typeface="Consolas"/>
                <a:ea typeface="Consolas"/>
                <a:cs typeface="Consolas"/>
                <a:sym typeface="Consolas"/>
              </a:rPr>
              <a:t> </a:t>
            </a:r>
            <a:r>
              <a:rPr lang="en" sz="1200">
                <a:solidFill>
                  <a:srgbClr val="000088"/>
                </a:solidFill>
                <a:latin typeface="Consolas"/>
                <a:ea typeface="Consolas"/>
                <a:cs typeface="Consolas"/>
                <a:sym typeface="Consolas"/>
              </a:rPr>
              <a:t>class</a:t>
            </a:r>
            <a:r>
              <a:rPr lang="en" sz="1200">
                <a:solidFill>
                  <a:srgbClr val="313131"/>
                </a:solidFill>
                <a:latin typeface="Consolas"/>
                <a:ea typeface="Consolas"/>
                <a:cs typeface="Consolas"/>
                <a:sym typeface="Consolas"/>
              </a:rPr>
              <a:t> </a:t>
            </a:r>
            <a:r>
              <a:rPr lang="en" sz="1200">
                <a:solidFill>
                  <a:srgbClr val="7F0055"/>
                </a:solidFill>
                <a:latin typeface="Consolas"/>
                <a:ea typeface="Consolas"/>
                <a:cs typeface="Consolas"/>
                <a:sym typeface="Consolas"/>
              </a:rPr>
              <a:t>Client</a:t>
            </a:r>
            <a:r>
              <a:rPr lang="en" sz="1200">
                <a:solidFill>
                  <a:srgbClr val="313131"/>
                </a:solidFill>
                <a:latin typeface="Consolas"/>
                <a:ea typeface="Consolas"/>
                <a:cs typeface="Consolas"/>
                <a:sym typeface="Consolas"/>
              </a:rPr>
              <a:t> </a:t>
            </a:r>
            <a:r>
              <a:rPr lang="en" sz="1200">
                <a:solidFill>
                  <a:srgbClr val="666600"/>
                </a:solidFill>
                <a:latin typeface="Consolas"/>
                <a:ea typeface="Consolas"/>
                <a:cs typeface="Consolas"/>
                <a:sym typeface="Consolas"/>
              </a:rPr>
              <a:t>{</a:t>
            </a:r>
            <a:br>
              <a:rPr lang="en" sz="1200">
                <a:solidFill>
                  <a:srgbClr val="313131"/>
                </a:solidFill>
                <a:latin typeface="Consolas"/>
                <a:ea typeface="Consolas"/>
                <a:cs typeface="Consolas"/>
                <a:sym typeface="Consolas"/>
              </a:rPr>
            </a:br>
            <a:r>
              <a:rPr lang="en" sz="1200">
                <a:solidFill>
                  <a:srgbClr val="313131"/>
                </a:solidFill>
                <a:latin typeface="Consolas"/>
                <a:ea typeface="Consolas"/>
                <a:cs typeface="Consolas"/>
                <a:sym typeface="Consolas"/>
              </a:rPr>
              <a:t>   </a:t>
            </a:r>
            <a:r>
              <a:rPr lang="en" sz="1200">
                <a:solidFill>
                  <a:srgbClr val="000088"/>
                </a:solidFill>
                <a:latin typeface="Consolas"/>
                <a:ea typeface="Consolas"/>
                <a:cs typeface="Consolas"/>
                <a:sym typeface="Consolas"/>
              </a:rPr>
              <a:t>public</a:t>
            </a:r>
            <a:r>
              <a:rPr lang="en" sz="1200">
                <a:solidFill>
                  <a:srgbClr val="313131"/>
                </a:solidFill>
                <a:latin typeface="Consolas"/>
                <a:ea typeface="Consolas"/>
                <a:cs typeface="Consolas"/>
                <a:sym typeface="Consolas"/>
              </a:rPr>
              <a:t> </a:t>
            </a:r>
            <a:r>
              <a:rPr lang="en" sz="1200">
                <a:solidFill>
                  <a:srgbClr val="000088"/>
                </a:solidFill>
                <a:latin typeface="Consolas"/>
                <a:ea typeface="Consolas"/>
                <a:cs typeface="Consolas"/>
                <a:sym typeface="Consolas"/>
              </a:rPr>
              <a:t>static</a:t>
            </a:r>
            <a:r>
              <a:rPr lang="en" sz="1200">
                <a:solidFill>
                  <a:srgbClr val="313131"/>
                </a:solidFill>
                <a:latin typeface="Consolas"/>
                <a:ea typeface="Consolas"/>
                <a:cs typeface="Consolas"/>
                <a:sym typeface="Consolas"/>
              </a:rPr>
              <a:t> </a:t>
            </a:r>
            <a:r>
              <a:rPr lang="en" sz="1200">
                <a:solidFill>
                  <a:srgbClr val="000088"/>
                </a:solidFill>
                <a:latin typeface="Consolas"/>
                <a:ea typeface="Consolas"/>
                <a:cs typeface="Consolas"/>
                <a:sym typeface="Consolas"/>
              </a:rPr>
              <a:t>void</a:t>
            </a:r>
            <a:r>
              <a:rPr lang="en" sz="1200">
                <a:solidFill>
                  <a:srgbClr val="313131"/>
                </a:solidFill>
                <a:latin typeface="Consolas"/>
                <a:ea typeface="Consolas"/>
                <a:cs typeface="Consolas"/>
                <a:sym typeface="Consolas"/>
              </a:rPr>
              <a:t> main</a:t>
            </a:r>
            <a:r>
              <a:rPr lang="en" sz="1200">
                <a:solidFill>
                  <a:srgbClr val="666600"/>
                </a:solidFill>
                <a:latin typeface="Consolas"/>
                <a:ea typeface="Consolas"/>
                <a:cs typeface="Consolas"/>
                <a:sym typeface="Consolas"/>
              </a:rPr>
              <a:t>(</a:t>
            </a:r>
            <a:r>
              <a:rPr lang="en" sz="1200">
                <a:solidFill>
                  <a:srgbClr val="7F0055"/>
                </a:solidFill>
                <a:latin typeface="Consolas"/>
                <a:ea typeface="Consolas"/>
                <a:cs typeface="Consolas"/>
                <a:sym typeface="Consolas"/>
              </a:rPr>
              <a:t>String</a:t>
            </a:r>
            <a:r>
              <a:rPr lang="en" sz="1200">
                <a:solidFill>
                  <a:srgbClr val="666600"/>
                </a:solidFill>
                <a:latin typeface="Consolas"/>
                <a:ea typeface="Consolas"/>
                <a:cs typeface="Consolas"/>
                <a:sym typeface="Consolas"/>
              </a:rPr>
              <a:t>[]</a:t>
            </a:r>
            <a:r>
              <a:rPr lang="en" sz="1200">
                <a:solidFill>
                  <a:srgbClr val="313131"/>
                </a:solidFill>
                <a:latin typeface="Consolas"/>
                <a:ea typeface="Consolas"/>
                <a:cs typeface="Consolas"/>
                <a:sym typeface="Consolas"/>
              </a:rPr>
              <a:t> args</a:t>
            </a:r>
            <a:r>
              <a:rPr lang="en" sz="1200">
                <a:solidFill>
                  <a:srgbClr val="666600"/>
                </a:solidFill>
                <a:latin typeface="Consolas"/>
                <a:ea typeface="Consolas"/>
                <a:cs typeface="Consolas"/>
                <a:sym typeface="Consolas"/>
              </a:rPr>
              <a:t>)</a:t>
            </a:r>
            <a:r>
              <a:rPr lang="en" sz="1200">
                <a:solidFill>
                  <a:srgbClr val="313131"/>
                </a:solidFill>
                <a:latin typeface="Consolas"/>
                <a:ea typeface="Consolas"/>
                <a:cs typeface="Consolas"/>
                <a:sym typeface="Consolas"/>
              </a:rPr>
              <a:t> </a:t>
            </a:r>
            <a:r>
              <a:rPr lang="en" sz="1200">
                <a:solidFill>
                  <a:srgbClr val="666600"/>
                </a:solidFill>
                <a:latin typeface="Consolas"/>
                <a:ea typeface="Consolas"/>
                <a:cs typeface="Consolas"/>
                <a:sym typeface="Consolas"/>
              </a:rPr>
              <a:t>{</a:t>
            </a:r>
            <a:br>
              <a:rPr lang="en" sz="1200">
                <a:solidFill>
                  <a:srgbClr val="313131"/>
                </a:solidFill>
                <a:latin typeface="Consolas"/>
                <a:ea typeface="Consolas"/>
                <a:cs typeface="Consolas"/>
                <a:sym typeface="Consolas"/>
              </a:rPr>
            </a:br>
            <a:r>
              <a:rPr lang="en" sz="1200">
                <a:solidFill>
                  <a:srgbClr val="313131"/>
                </a:solidFill>
                <a:latin typeface="Consolas"/>
                <a:ea typeface="Consolas"/>
                <a:cs typeface="Consolas"/>
                <a:sym typeface="Consolas"/>
              </a:rPr>
              <a:t>      </a:t>
            </a:r>
            <a:r>
              <a:rPr lang="en" sz="1200">
                <a:solidFill>
                  <a:srgbClr val="7F0055"/>
                </a:solidFill>
                <a:latin typeface="Consolas"/>
                <a:ea typeface="Consolas"/>
                <a:cs typeface="Consolas"/>
                <a:sym typeface="Consolas"/>
              </a:rPr>
              <a:t>Subject</a:t>
            </a:r>
            <a:r>
              <a:rPr lang="en" sz="1200">
                <a:solidFill>
                  <a:srgbClr val="313131"/>
                </a:solidFill>
                <a:latin typeface="Consolas"/>
                <a:ea typeface="Consolas"/>
                <a:cs typeface="Consolas"/>
                <a:sym typeface="Consolas"/>
              </a:rPr>
              <a:t> subject </a:t>
            </a:r>
            <a:r>
              <a:rPr lang="en" sz="1200">
                <a:solidFill>
                  <a:srgbClr val="666600"/>
                </a:solidFill>
                <a:latin typeface="Consolas"/>
                <a:ea typeface="Consolas"/>
                <a:cs typeface="Consolas"/>
                <a:sym typeface="Consolas"/>
              </a:rPr>
              <a:t>=</a:t>
            </a:r>
            <a:r>
              <a:rPr lang="en" sz="1200">
                <a:solidFill>
                  <a:srgbClr val="313131"/>
                </a:solidFill>
                <a:latin typeface="Consolas"/>
                <a:ea typeface="Consolas"/>
                <a:cs typeface="Consolas"/>
                <a:sym typeface="Consolas"/>
              </a:rPr>
              <a:t> </a:t>
            </a:r>
            <a:r>
              <a:rPr lang="en" sz="1200">
                <a:solidFill>
                  <a:srgbClr val="000088"/>
                </a:solidFill>
                <a:latin typeface="Consolas"/>
                <a:ea typeface="Consolas"/>
                <a:cs typeface="Consolas"/>
                <a:sym typeface="Consolas"/>
              </a:rPr>
              <a:t>new</a:t>
            </a:r>
            <a:r>
              <a:rPr lang="en" sz="1200">
                <a:solidFill>
                  <a:srgbClr val="313131"/>
                </a:solidFill>
                <a:latin typeface="Consolas"/>
                <a:ea typeface="Consolas"/>
                <a:cs typeface="Consolas"/>
                <a:sym typeface="Consolas"/>
              </a:rPr>
              <a:t> </a:t>
            </a:r>
            <a:r>
              <a:rPr lang="en" sz="1200">
                <a:solidFill>
                  <a:srgbClr val="7F0055"/>
                </a:solidFill>
                <a:latin typeface="Consolas"/>
                <a:ea typeface="Consolas"/>
                <a:cs typeface="Consolas"/>
                <a:sym typeface="Consolas"/>
              </a:rPr>
              <a:t>Subject</a:t>
            </a:r>
            <a:r>
              <a:rPr lang="en" sz="1200">
                <a:solidFill>
                  <a:srgbClr val="666600"/>
                </a:solidFill>
                <a:latin typeface="Consolas"/>
                <a:ea typeface="Consolas"/>
                <a:cs typeface="Consolas"/>
                <a:sym typeface="Consolas"/>
              </a:rPr>
              <a:t>();</a:t>
            </a:r>
            <a:br>
              <a:rPr lang="en" sz="1200">
                <a:solidFill>
                  <a:srgbClr val="313131"/>
                </a:solidFill>
                <a:latin typeface="Consolas"/>
                <a:ea typeface="Consolas"/>
                <a:cs typeface="Consolas"/>
                <a:sym typeface="Consolas"/>
              </a:rPr>
            </a:br>
            <a:br>
              <a:rPr lang="en" sz="1200">
                <a:solidFill>
                  <a:srgbClr val="313131"/>
                </a:solidFill>
                <a:latin typeface="Consolas"/>
                <a:ea typeface="Consolas"/>
                <a:cs typeface="Consolas"/>
                <a:sym typeface="Consolas"/>
              </a:rPr>
            </a:br>
            <a:r>
              <a:rPr lang="en" sz="1200">
                <a:solidFill>
                  <a:srgbClr val="313131"/>
                </a:solidFill>
                <a:latin typeface="Consolas"/>
                <a:ea typeface="Consolas"/>
                <a:cs typeface="Consolas"/>
                <a:sym typeface="Consolas"/>
              </a:rPr>
              <a:t>      </a:t>
            </a:r>
            <a:r>
              <a:rPr lang="en" sz="1200">
                <a:solidFill>
                  <a:srgbClr val="000088"/>
                </a:solidFill>
                <a:latin typeface="Consolas"/>
                <a:ea typeface="Consolas"/>
                <a:cs typeface="Consolas"/>
                <a:sym typeface="Consolas"/>
              </a:rPr>
              <a:t>new</a:t>
            </a:r>
            <a:r>
              <a:rPr lang="en" sz="1200">
                <a:solidFill>
                  <a:srgbClr val="313131"/>
                </a:solidFill>
                <a:latin typeface="Consolas"/>
                <a:ea typeface="Consolas"/>
                <a:cs typeface="Consolas"/>
                <a:sym typeface="Consolas"/>
              </a:rPr>
              <a:t> </a:t>
            </a:r>
            <a:r>
              <a:rPr lang="en" sz="1200">
                <a:solidFill>
                  <a:srgbClr val="7F0055"/>
                </a:solidFill>
                <a:latin typeface="Consolas"/>
                <a:ea typeface="Consolas"/>
                <a:cs typeface="Consolas"/>
                <a:sym typeface="Consolas"/>
              </a:rPr>
              <a:t>HexaObserver</a:t>
            </a:r>
            <a:r>
              <a:rPr lang="en" sz="1200">
                <a:solidFill>
                  <a:srgbClr val="666600"/>
                </a:solidFill>
                <a:latin typeface="Consolas"/>
                <a:ea typeface="Consolas"/>
                <a:cs typeface="Consolas"/>
                <a:sym typeface="Consolas"/>
              </a:rPr>
              <a:t>(</a:t>
            </a:r>
            <a:r>
              <a:rPr lang="en" sz="1200">
                <a:solidFill>
                  <a:srgbClr val="313131"/>
                </a:solidFill>
                <a:latin typeface="Consolas"/>
                <a:ea typeface="Consolas"/>
                <a:cs typeface="Consolas"/>
                <a:sym typeface="Consolas"/>
              </a:rPr>
              <a:t>subject</a:t>
            </a:r>
            <a:r>
              <a:rPr lang="en" sz="1200">
                <a:solidFill>
                  <a:srgbClr val="666600"/>
                </a:solidFill>
                <a:latin typeface="Consolas"/>
                <a:ea typeface="Consolas"/>
                <a:cs typeface="Consolas"/>
                <a:sym typeface="Consolas"/>
              </a:rPr>
              <a:t>);</a:t>
            </a:r>
            <a:br>
              <a:rPr lang="en" sz="1200">
                <a:solidFill>
                  <a:srgbClr val="313131"/>
                </a:solidFill>
                <a:latin typeface="Consolas"/>
                <a:ea typeface="Consolas"/>
                <a:cs typeface="Consolas"/>
                <a:sym typeface="Consolas"/>
              </a:rPr>
            </a:br>
            <a:r>
              <a:rPr lang="en" sz="1200">
                <a:solidFill>
                  <a:srgbClr val="313131"/>
                </a:solidFill>
                <a:latin typeface="Consolas"/>
                <a:ea typeface="Consolas"/>
                <a:cs typeface="Consolas"/>
                <a:sym typeface="Consolas"/>
              </a:rPr>
              <a:t>      </a:t>
            </a:r>
            <a:r>
              <a:rPr lang="en" sz="1200">
                <a:solidFill>
                  <a:srgbClr val="000088"/>
                </a:solidFill>
                <a:latin typeface="Consolas"/>
                <a:ea typeface="Consolas"/>
                <a:cs typeface="Consolas"/>
                <a:sym typeface="Consolas"/>
              </a:rPr>
              <a:t>new</a:t>
            </a:r>
            <a:r>
              <a:rPr lang="en" sz="1200">
                <a:solidFill>
                  <a:srgbClr val="313131"/>
                </a:solidFill>
                <a:latin typeface="Consolas"/>
                <a:ea typeface="Consolas"/>
                <a:cs typeface="Consolas"/>
                <a:sym typeface="Consolas"/>
              </a:rPr>
              <a:t> </a:t>
            </a:r>
            <a:r>
              <a:rPr lang="en" sz="1200">
                <a:solidFill>
                  <a:srgbClr val="7F0055"/>
                </a:solidFill>
                <a:latin typeface="Consolas"/>
                <a:ea typeface="Consolas"/>
                <a:cs typeface="Consolas"/>
                <a:sym typeface="Consolas"/>
              </a:rPr>
              <a:t>OctalObserver</a:t>
            </a:r>
            <a:r>
              <a:rPr lang="en" sz="1200">
                <a:solidFill>
                  <a:srgbClr val="666600"/>
                </a:solidFill>
                <a:latin typeface="Consolas"/>
                <a:ea typeface="Consolas"/>
                <a:cs typeface="Consolas"/>
                <a:sym typeface="Consolas"/>
              </a:rPr>
              <a:t>(</a:t>
            </a:r>
            <a:r>
              <a:rPr lang="en" sz="1200">
                <a:solidFill>
                  <a:srgbClr val="313131"/>
                </a:solidFill>
                <a:latin typeface="Consolas"/>
                <a:ea typeface="Consolas"/>
                <a:cs typeface="Consolas"/>
                <a:sym typeface="Consolas"/>
              </a:rPr>
              <a:t>subject</a:t>
            </a:r>
            <a:r>
              <a:rPr lang="en" sz="1200">
                <a:solidFill>
                  <a:srgbClr val="666600"/>
                </a:solidFill>
                <a:latin typeface="Consolas"/>
                <a:ea typeface="Consolas"/>
                <a:cs typeface="Consolas"/>
                <a:sym typeface="Consolas"/>
              </a:rPr>
              <a:t>);</a:t>
            </a:r>
            <a:br>
              <a:rPr lang="en" sz="1200">
                <a:solidFill>
                  <a:srgbClr val="313131"/>
                </a:solidFill>
                <a:latin typeface="Consolas"/>
                <a:ea typeface="Consolas"/>
                <a:cs typeface="Consolas"/>
                <a:sym typeface="Consolas"/>
              </a:rPr>
            </a:br>
            <a:r>
              <a:rPr lang="en" sz="1200">
                <a:solidFill>
                  <a:srgbClr val="313131"/>
                </a:solidFill>
                <a:latin typeface="Consolas"/>
                <a:ea typeface="Consolas"/>
                <a:cs typeface="Consolas"/>
                <a:sym typeface="Consolas"/>
              </a:rPr>
              <a:t>      </a:t>
            </a:r>
            <a:r>
              <a:rPr lang="en" sz="1200">
                <a:solidFill>
                  <a:srgbClr val="000088"/>
                </a:solidFill>
                <a:latin typeface="Consolas"/>
                <a:ea typeface="Consolas"/>
                <a:cs typeface="Consolas"/>
                <a:sym typeface="Consolas"/>
              </a:rPr>
              <a:t>new</a:t>
            </a:r>
            <a:r>
              <a:rPr lang="en" sz="1200">
                <a:solidFill>
                  <a:srgbClr val="313131"/>
                </a:solidFill>
                <a:latin typeface="Consolas"/>
                <a:ea typeface="Consolas"/>
                <a:cs typeface="Consolas"/>
                <a:sym typeface="Consolas"/>
              </a:rPr>
              <a:t> </a:t>
            </a:r>
            <a:r>
              <a:rPr lang="en" sz="1200">
                <a:solidFill>
                  <a:srgbClr val="7F0055"/>
                </a:solidFill>
                <a:latin typeface="Consolas"/>
                <a:ea typeface="Consolas"/>
                <a:cs typeface="Consolas"/>
                <a:sym typeface="Consolas"/>
              </a:rPr>
              <a:t>BinaryObserver</a:t>
            </a:r>
            <a:r>
              <a:rPr lang="en" sz="1200">
                <a:solidFill>
                  <a:srgbClr val="666600"/>
                </a:solidFill>
                <a:latin typeface="Consolas"/>
                <a:ea typeface="Consolas"/>
                <a:cs typeface="Consolas"/>
                <a:sym typeface="Consolas"/>
              </a:rPr>
              <a:t>(</a:t>
            </a:r>
            <a:r>
              <a:rPr lang="en" sz="1200">
                <a:solidFill>
                  <a:srgbClr val="313131"/>
                </a:solidFill>
                <a:latin typeface="Consolas"/>
                <a:ea typeface="Consolas"/>
                <a:cs typeface="Consolas"/>
                <a:sym typeface="Consolas"/>
              </a:rPr>
              <a:t>subject</a:t>
            </a:r>
            <a:r>
              <a:rPr lang="en" sz="1200">
                <a:solidFill>
                  <a:srgbClr val="666600"/>
                </a:solidFill>
                <a:latin typeface="Consolas"/>
                <a:ea typeface="Consolas"/>
                <a:cs typeface="Consolas"/>
                <a:sym typeface="Consolas"/>
              </a:rPr>
              <a:t>);</a:t>
            </a:r>
            <a:br>
              <a:rPr lang="en" sz="1200">
                <a:solidFill>
                  <a:srgbClr val="313131"/>
                </a:solidFill>
                <a:latin typeface="Consolas"/>
                <a:ea typeface="Consolas"/>
                <a:cs typeface="Consolas"/>
                <a:sym typeface="Consolas"/>
              </a:rPr>
            </a:br>
            <a:br>
              <a:rPr lang="en" sz="1200">
                <a:solidFill>
                  <a:srgbClr val="313131"/>
                </a:solidFill>
                <a:latin typeface="Consolas"/>
                <a:ea typeface="Consolas"/>
                <a:cs typeface="Consolas"/>
                <a:sym typeface="Consolas"/>
              </a:rPr>
            </a:br>
            <a:r>
              <a:rPr lang="en" sz="1200">
                <a:solidFill>
                  <a:srgbClr val="313131"/>
                </a:solidFill>
                <a:latin typeface="Consolas"/>
                <a:ea typeface="Consolas"/>
                <a:cs typeface="Consolas"/>
                <a:sym typeface="Consolas"/>
              </a:rPr>
              <a:t>      </a:t>
            </a:r>
            <a:r>
              <a:rPr lang="en" sz="1200">
                <a:solidFill>
                  <a:srgbClr val="7F0055"/>
                </a:solidFill>
                <a:latin typeface="Consolas"/>
                <a:ea typeface="Consolas"/>
                <a:cs typeface="Consolas"/>
                <a:sym typeface="Consolas"/>
              </a:rPr>
              <a:t>System</a:t>
            </a:r>
            <a:r>
              <a:rPr lang="en" sz="1200">
                <a:solidFill>
                  <a:srgbClr val="666600"/>
                </a:solidFill>
                <a:latin typeface="Consolas"/>
                <a:ea typeface="Consolas"/>
                <a:cs typeface="Consolas"/>
                <a:sym typeface="Consolas"/>
              </a:rPr>
              <a:t>.</a:t>
            </a:r>
            <a:r>
              <a:rPr lang="en" sz="1200">
                <a:solidFill>
                  <a:srgbClr val="000088"/>
                </a:solidFill>
                <a:latin typeface="Consolas"/>
                <a:ea typeface="Consolas"/>
                <a:cs typeface="Consolas"/>
                <a:sym typeface="Consolas"/>
              </a:rPr>
              <a:t>out</a:t>
            </a:r>
            <a:r>
              <a:rPr lang="en" sz="1200">
                <a:solidFill>
                  <a:srgbClr val="666600"/>
                </a:solidFill>
                <a:latin typeface="Consolas"/>
                <a:ea typeface="Consolas"/>
                <a:cs typeface="Consolas"/>
                <a:sym typeface="Consolas"/>
              </a:rPr>
              <a:t>.</a:t>
            </a:r>
            <a:r>
              <a:rPr lang="en" sz="1200">
                <a:solidFill>
                  <a:srgbClr val="313131"/>
                </a:solidFill>
                <a:latin typeface="Consolas"/>
                <a:ea typeface="Consolas"/>
                <a:cs typeface="Consolas"/>
                <a:sym typeface="Consolas"/>
              </a:rPr>
              <a:t>println</a:t>
            </a:r>
            <a:r>
              <a:rPr lang="en" sz="1200">
                <a:solidFill>
                  <a:srgbClr val="666600"/>
                </a:solidFill>
                <a:latin typeface="Consolas"/>
                <a:ea typeface="Consolas"/>
                <a:cs typeface="Consolas"/>
                <a:sym typeface="Consolas"/>
              </a:rPr>
              <a:t>(</a:t>
            </a:r>
            <a:r>
              <a:rPr lang="en" sz="1200">
                <a:solidFill>
                  <a:srgbClr val="008800"/>
                </a:solidFill>
                <a:latin typeface="Consolas"/>
                <a:ea typeface="Consolas"/>
                <a:cs typeface="Consolas"/>
                <a:sym typeface="Consolas"/>
              </a:rPr>
              <a:t>"First state change: 15"</a:t>
            </a:r>
            <a:r>
              <a:rPr lang="en" sz="1200">
                <a:solidFill>
                  <a:srgbClr val="666600"/>
                </a:solidFill>
                <a:latin typeface="Consolas"/>
                <a:ea typeface="Consolas"/>
                <a:cs typeface="Consolas"/>
                <a:sym typeface="Consolas"/>
              </a:rPr>
              <a:t>);</a:t>
            </a:r>
            <a:r>
              <a:rPr lang="en" sz="1200">
                <a:solidFill>
                  <a:srgbClr val="313131"/>
                </a:solidFill>
                <a:latin typeface="Consolas"/>
                <a:ea typeface="Consolas"/>
                <a:cs typeface="Consolas"/>
                <a:sym typeface="Consolas"/>
              </a:rPr>
              <a:t>	</a:t>
            </a:r>
            <a:br>
              <a:rPr lang="en" sz="1200">
                <a:solidFill>
                  <a:srgbClr val="313131"/>
                </a:solidFill>
                <a:latin typeface="Consolas"/>
                <a:ea typeface="Consolas"/>
                <a:cs typeface="Consolas"/>
                <a:sym typeface="Consolas"/>
              </a:rPr>
            </a:br>
            <a:r>
              <a:rPr lang="en" sz="1200">
                <a:solidFill>
                  <a:srgbClr val="313131"/>
                </a:solidFill>
                <a:latin typeface="Consolas"/>
                <a:ea typeface="Consolas"/>
                <a:cs typeface="Consolas"/>
                <a:sym typeface="Consolas"/>
              </a:rPr>
              <a:t>      subject</a:t>
            </a:r>
            <a:r>
              <a:rPr lang="en" sz="1200">
                <a:solidFill>
                  <a:srgbClr val="666600"/>
                </a:solidFill>
                <a:latin typeface="Consolas"/>
                <a:ea typeface="Consolas"/>
                <a:cs typeface="Consolas"/>
                <a:sym typeface="Consolas"/>
              </a:rPr>
              <a:t>.</a:t>
            </a:r>
            <a:r>
              <a:rPr lang="en" sz="1200">
                <a:solidFill>
                  <a:srgbClr val="313131"/>
                </a:solidFill>
                <a:latin typeface="Consolas"/>
                <a:ea typeface="Consolas"/>
                <a:cs typeface="Consolas"/>
                <a:sym typeface="Consolas"/>
              </a:rPr>
              <a:t>setState</a:t>
            </a:r>
            <a:r>
              <a:rPr lang="en" sz="1200">
                <a:solidFill>
                  <a:srgbClr val="666600"/>
                </a:solidFill>
                <a:latin typeface="Consolas"/>
                <a:ea typeface="Consolas"/>
                <a:cs typeface="Consolas"/>
                <a:sym typeface="Consolas"/>
              </a:rPr>
              <a:t>(</a:t>
            </a:r>
            <a:r>
              <a:rPr lang="en" sz="1200">
                <a:solidFill>
                  <a:srgbClr val="006666"/>
                </a:solidFill>
                <a:latin typeface="Consolas"/>
                <a:ea typeface="Consolas"/>
                <a:cs typeface="Consolas"/>
                <a:sym typeface="Consolas"/>
              </a:rPr>
              <a:t>15</a:t>
            </a:r>
            <a:r>
              <a:rPr lang="en" sz="1200">
                <a:solidFill>
                  <a:srgbClr val="666600"/>
                </a:solidFill>
                <a:latin typeface="Consolas"/>
                <a:ea typeface="Consolas"/>
                <a:cs typeface="Consolas"/>
                <a:sym typeface="Consolas"/>
              </a:rPr>
              <a:t>);</a:t>
            </a:r>
            <a:br>
              <a:rPr lang="en" sz="1200">
                <a:solidFill>
                  <a:srgbClr val="313131"/>
                </a:solidFill>
                <a:latin typeface="Consolas"/>
                <a:ea typeface="Consolas"/>
                <a:cs typeface="Consolas"/>
                <a:sym typeface="Consolas"/>
              </a:rPr>
            </a:br>
            <a:r>
              <a:rPr lang="en" sz="1200">
                <a:solidFill>
                  <a:srgbClr val="313131"/>
                </a:solidFill>
                <a:latin typeface="Consolas"/>
                <a:ea typeface="Consolas"/>
                <a:cs typeface="Consolas"/>
                <a:sym typeface="Consolas"/>
              </a:rPr>
              <a:t>      </a:t>
            </a:r>
            <a:r>
              <a:rPr lang="en" sz="1200">
                <a:solidFill>
                  <a:srgbClr val="7F0055"/>
                </a:solidFill>
                <a:latin typeface="Consolas"/>
                <a:ea typeface="Consolas"/>
                <a:cs typeface="Consolas"/>
                <a:sym typeface="Consolas"/>
              </a:rPr>
              <a:t>System</a:t>
            </a:r>
            <a:r>
              <a:rPr lang="en" sz="1200">
                <a:solidFill>
                  <a:srgbClr val="666600"/>
                </a:solidFill>
                <a:latin typeface="Consolas"/>
                <a:ea typeface="Consolas"/>
                <a:cs typeface="Consolas"/>
                <a:sym typeface="Consolas"/>
              </a:rPr>
              <a:t>.</a:t>
            </a:r>
            <a:r>
              <a:rPr lang="en" sz="1200">
                <a:solidFill>
                  <a:srgbClr val="000088"/>
                </a:solidFill>
                <a:latin typeface="Consolas"/>
                <a:ea typeface="Consolas"/>
                <a:cs typeface="Consolas"/>
                <a:sym typeface="Consolas"/>
              </a:rPr>
              <a:t>out</a:t>
            </a:r>
            <a:r>
              <a:rPr lang="en" sz="1200">
                <a:solidFill>
                  <a:srgbClr val="666600"/>
                </a:solidFill>
                <a:latin typeface="Consolas"/>
                <a:ea typeface="Consolas"/>
                <a:cs typeface="Consolas"/>
                <a:sym typeface="Consolas"/>
              </a:rPr>
              <a:t>.</a:t>
            </a:r>
            <a:r>
              <a:rPr lang="en" sz="1200">
                <a:solidFill>
                  <a:srgbClr val="313131"/>
                </a:solidFill>
                <a:latin typeface="Consolas"/>
                <a:ea typeface="Consolas"/>
                <a:cs typeface="Consolas"/>
                <a:sym typeface="Consolas"/>
              </a:rPr>
              <a:t>println</a:t>
            </a:r>
            <a:r>
              <a:rPr lang="en" sz="1200">
                <a:solidFill>
                  <a:srgbClr val="666600"/>
                </a:solidFill>
                <a:latin typeface="Consolas"/>
                <a:ea typeface="Consolas"/>
                <a:cs typeface="Consolas"/>
                <a:sym typeface="Consolas"/>
              </a:rPr>
              <a:t>(</a:t>
            </a:r>
            <a:r>
              <a:rPr lang="en" sz="1200">
                <a:solidFill>
                  <a:srgbClr val="008800"/>
                </a:solidFill>
                <a:latin typeface="Consolas"/>
                <a:ea typeface="Consolas"/>
                <a:cs typeface="Consolas"/>
                <a:sym typeface="Consolas"/>
              </a:rPr>
              <a:t>"Second state change: 10"</a:t>
            </a:r>
            <a:r>
              <a:rPr lang="en" sz="1200">
                <a:solidFill>
                  <a:srgbClr val="666600"/>
                </a:solidFill>
                <a:latin typeface="Consolas"/>
                <a:ea typeface="Consolas"/>
                <a:cs typeface="Consolas"/>
                <a:sym typeface="Consolas"/>
              </a:rPr>
              <a:t>);</a:t>
            </a:r>
            <a:r>
              <a:rPr lang="en" sz="1200">
                <a:solidFill>
                  <a:srgbClr val="313131"/>
                </a:solidFill>
                <a:latin typeface="Consolas"/>
                <a:ea typeface="Consolas"/>
                <a:cs typeface="Consolas"/>
                <a:sym typeface="Consolas"/>
              </a:rPr>
              <a:t>	</a:t>
            </a:r>
            <a:br>
              <a:rPr lang="en" sz="1200">
                <a:solidFill>
                  <a:srgbClr val="313131"/>
                </a:solidFill>
                <a:latin typeface="Consolas"/>
                <a:ea typeface="Consolas"/>
                <a:cs typeface="Consolas"/>
                <a:sym typeface="Consolas"/>
              </a:rPr>
            </a:br>
            <a:r>
              <a:rPr lang="en" sz="1200">
                <a:solidFill>
                  <a:srgbClr val="313131"/>
                </a:solidFill>
                <a:latin typeface="Consolas"/>
                <a:ea typeface="Consolas"/>
                <a:cs typeface="Consolas"/>
                <a:sym typeface="Consolas"/>
              </a:rPr>
              <a:t>      subject</a:t>
            </a:r>
            <a:r>
              <a:rPr lang="en" sz="1200">
                <a:solidFill>
                  <a:srgbClr val="666600"/>
                </a:solidFill>
                <a:latin typeface="Consolas"/>
                <a:ea typeface="Consolas"/>
                <a:cs typeface="Consolas"/>
                <a:sym typeface="Consolas"/>
              </a:rPr>
              <a:t>.</a:t>
            </a:r>
            <a:r>
              <a:rPr lang="en" sz="1200">
                <a:solidFill>
                  <a:srgbClr val="313131"/>
                </a:solidFill>
                <a:latin typeface="Consolas"/>
                <a:ea typeface="Consolas"/>
                <a:cs typeface="Consolas"/>
                <a:sym typeface="Consolas"/>
              </a:rPr>
              <a:t>setState</a:t>
            </a:r>
            <a:r>
              <a:rPr lang="en" sz="1200">
                <a:solidFill>
                  <a:srgbClr val="666600"/>
                </a:solidFill>
                <a:latin typeface="Consolas"/>
                <a:ea typeface="Consolas"/>
                <a:cs typeface="Consolas"/>
                <a:sym typeface="Consolas"/>
              </a:rPr>
              <a:t>(</a:t>
            </a:r>
            <a:r>
              <a:rPr lang="en" sz="1200">
                <a:solidFill>
                  <a:srgbClr val="006666"/>
                </a:solidFill>
                <a:latin typeface="Consolas"/>
                <a:ea typeface="Consolas"/>
                <a:cs typeface="Consolas"/>
                <a:sym typeface="Consolas"/>
              </a:rPr>
              <a:t>10</a:t>
            </a:r>
            <a:r>
              <a:rPr lang="en" sz="1200">
                <a:solidFill>
                  <a:srgbClr val="666600"/>
                </a:solidFill>
                <a:latin typeface="Consolas"/>
                <a:ea typeface="Consolas"/>
                <a:cs typeface="Consolas"/>
                <a:sym typeface="Consolas"/>
              </a:rPr>
              <a:t>);</a:t>
            </a:r>
            <a:br>
              <a:rPr lang="en" sz="1200">
                <a:solidFill>
                  <a:srgbClr val="313131"/>
                </a:solidFill>
                <a:latin typeface="Consolas"/>
                <a:ea typeface="Consolas"/>
                <a:cs typeface="Consolas"/>
                <a:sym typeface="Consolas"/>
              </a:rPr>
            </a:br>
            <a:r>
              <a:rPr lang="en" sz="1200">
                <a:solidFill>
                  <a:srgbClr val="313131"/>
                </a:solidFill>
                <a:latin typeface="Consolas"/>
                <a:ea typeface="Consolas"/>
                <a:cs typeface="Consolas"/>
                <a:sym typeface="Consolas"/>
              </a:rPr>
              <a:t>   </a:t>
            </a:r>
            <a:r>
              <a:rPr lang="en" sz="1200">
                <a:solidFill>
                  <a:srgbClr val="666600"/>
                </a:solidFill>
                <a:latin typeface="Consolas"/>
                <a:ea typeface="Consolas"/>
                <a:cs typeface="Consolas"/>
                <a:sym typeface="Consolas"/>
              </a:rPr>
              <a:t>}</a:t>
            </a:r>
            <a:br>
              <a:rPr lang="en" sz="1200">
                <a:solidFill>
                  <a:srgbClr val="313131"/>
                </a:solidFill>
                <a:latin typeface="Consolas"/>
                <a:ea typeface="Consolas"/>
                <a:cs typeface="Consolas"/>
                <a:sym typeface="Consolas"/>
              </a:rPr>
            </a:br>
            <a:r>
              <a:rPr lang="en" sz="1200">
                <a:solidFill>
                  <a:srgbClr val="666600"/>
                </a:solidFill>
                <a:latin typeface="Consolas"/>
                <a:ea typeface="Consolas"/>
                <a:cs typeface="Consolas"/>
                <a:sym typeface="Consolas"/>
              </a:rPr>
              <a:t>}</a:t>
            </a:r>
            <a:endParaRPr sz="1200">
              <a:solidFill>
                <a:srgbClr val="000088"/>
              </a:solidFill>
              <a:highlight>
                <a:srgbClr val="EEEEEE"/>
              </a:highlight>
              <a:latin typeface="Consolas"/>
              <a:ea typeface="Consolas"/>
              <a:cs typeface="Consolas"/>
              <a:sym typeface="Consolas"/>
            </a:endParaRPr>
          </a:p>
        </p:txBody>
      </p:sp>
      <p:sp>
        <p:nvSpPr>
          <p:cNvPr id="301" name="Google Shape;301;p42"/>
          <p:cNvSpPr txBox="1"/>
          <p:nvPr/>
        </p:nvSpPr>
        <p:spPr>
          <a:xfrm>
            <a:off x="5896700" y="2365050"/>
            <a:ext cx="2835300" cy="2361300"/>
          </a:xfrm>
          <a:prstGeom prst="rect">
            <a:avLst/>
          </a:prstGeom>
          <a:solidFill>
            <a:srgbClr val="B7B7B7"/>
          </a:solidFill>
          <a:ln>
            <a:noFill/>
          </a:ln>
        </p:spPr>
        <p:txBody>
          <a:bodyPr spcFirstLastPara="1" wrap="square" lIns="91425" tIns="91425" rIns="91425" bIns="91425" anchor="ctr" anchorCtr="0">
            <a:noAutofit/>
          </a:bodyPr>
          <a:lstStyle/>
          <a:p>
            <a:pPr marL="50800" marR="50800" lvl="0" indent="0" algn="l" rtl="0">
              <a:lnSpc>
                <a:spcPct val="115000"/>
              </a:lnSpc>
              <a:spcBef>
                <a:spcPts val="0"/>
              </a:spcBef>
              <a:spcAft>
                <a:spcPts val="0"/>
              </a:spcAft>
              <a:buNone/>
            </a:pPr>
            <a:r>
              <a:rPr lang="en" sz="1200" i="1">
                <a:solidFill>
                  <a:srgbClr val="313131"/>
                </a:solidFill>
                <a:latin typeface="Consolas"/>
                <a:ea typeface="Consolas"/>
                <a:cs typeface="Consolas"/>
                <a:sym typeface="Consolas"/>
              </a:rPr>
              <a:t>First state change: 15</a:t>
            </a:r>
            <a:br>
              <a:rPr lang="en" sz="1200" i="1">
                <a:solidFill>
                  <a:srgbClr val="313131"/>
                </a:solidFill>
                <a:latin typeface="Consolas"/>
                <a:ea typeface="Consolas"/>
                <a:cs typeface="Consolas"/>
                <a:sym typeface="Consolas"/>
              </a:rPr>
            </a:br>
            <a:r>
              <a:rPr lang="en" sz="1200" i="1">
                <a:solidFill>
                  <a:srgbClr val="313131"/>
                </a:solidFill>
                <a:latin typeface="Consolas"/>
                <a:ea typeface="Consolas"/>
                <a:cs typeface="Consolas"/>
                <a:sym typeface="Consolas"/>
              </a:rPr>
              <a:t>Hex String: F</a:t>
            </a:r>
            <a:br>
              <a:rPr lang="en" sz="1200" i="1">
                <a:solidFill>
                  <a:srgbClr val="313131"/>
                </a:solidFill>
                <a:latin typeface="Consolas"/>
                <a:ea typeface="Consolas"/>
                <a:cs typeface="Consolas"/>
                <a:sym typeface="Consolas"/>
              </a:rPr>
            </a:br>
            <a:r>
              <a:rPr lang="en" sz="1200" i="1">
                <a:solidFill>
                  <a:srgbClr val="313131"/>
                </a:solidFill>
                <a:latin typeface="Consolas"/>
                <a:ea typeface="Consolas"/>
                <a:cs typeface="Consolas"/>
                <a:sym typeface="Consolas"/>
              </a:rPr>
              <a:t>Octal String: 17</a:t>
            </a:r>
            <a:br>
              <a:rPr lang="en" sz="1200" i="1">
                <a:solidFill>
                  <a:srgbClr val="313131"/>
                </a:solidFill>
                <a:latin typeface="Consolas"/>
                <a:ea typeface="Consolas"/>
                <a:cs typeface="Consolas"/>
                <a:sym typeface="Consolas"/>
              </a:rPr>
            </a:br>
            <a:r>
              <a:rPr lang="en" sz="1200" i="1">
                <a:solidFill>
                  <a:srgbClr val="313131"/>
                </a:solidFill>
                <a:latin typeface="Consolas"/>
                <a:ea typeface="Consolas"/>
                <a:cs typeface="Consolas"/>
                <a:sym typeface="Consolas"/>
              </a:rPr>
              <a:t>Binary String: 1111</a:t>
            </a:r>
            <a:br>
              <a:rPr lang="en" sz="1200" i="1">
                <a:solidFill>
                  <a:srgbClr val="313131"/>
                </a:solidFill>
                <a:latin typeface="Consolas"/>
                <a:ea typeface="Consolas"/>
                <a:cs typeface="Consolas"/>
                <a:sym typeface="Consolas"/>
              </a:rPr>
            </a:br>
            <a:r>
              <a:rPr lang="en" sz="1200" i="1">
                <a:solidFill>
                  <a:srgbClr val="313131"/>
                </a:solidFill>
                <a:latin typeface="Consolas"/>
                <a:ea typeface="Consolas"/>
                <a:cs typeface="Consolas"/>
                <a:sym typeface="Consolas"/>
              </a:rPr>
              <a:t>Second state change: 10</a:t>
            </a:r>
            <a:br>
              <a:rPr lang="en" sz="1200" i="1">
                <a:solidFill>
                  <a:srgbClr val="313131"/>
                </a:solidFill>
                <a:latin typeface="Consolas"/>
                <a:ea typeface="Consolas"/>
                <a:cs typeface="Consolas"/>
                <a:sym typeface="Consolas"/>
              </a:rPr>
            </a:br>
            <a:r>
              <a:rPr lang="en" sz="1200" i="1">
                <a:solidFill>
                  <a:srgbClr val="313131"/>
                </a:solidFill>
                <a:latin typeface="Consolas"/>
                <a:ea typeface="Consolas"/>
                <a:cs typeface="Consolas"/>
                <a:sym typeface="Consolas"/>
              </a:rPr>
              <a:t>Hex String: A</a:t>
            </a:r>
            <a:br>
              <a:rPr lang="en" sz="1200" i="1">
                <a:solidFill>
                  <a:srgbClr val="313131"/>
                </a:solidFill>
                <a:latin typeface="Consolas"/>
                <a:ea typeface="Consolas"/>
                <a:cs typeface="Consolas"/>
                <a:sym typeface="Consolas"/>
              </a:rPr>
            </a:br>
            <a:r>
              <a:rPr lang="en" sz="1200" i="1">
                <a:solidFill>
                  <a:srgbClr val="313131"/>
                </a:solidFill>
                <a:latin typeface="Consolas"/>
                <a:ea typeface="Consolas"/>
                <a:cs typeface="Consolas"/>
                <a:sym typeface="Consolas"/>
              </a:rPr>
              <a:t>Octal String: 12</a:t>
            </a:r>
            <a:br>
              <a:rPr lang="en" sz="1200" i="1">
                <a:solidFill>
                  <a:srgbClr val="313131"/>
                </a:solidFill>
                <a:latin typeface="Consolas"/>
                <a:ea typeface="Consolas"/>
                <a:cs typeface="Consolas"/>
                <a:sym typeface="Consolas"/>
              </a:rPr>
            </a:br>
            <a:r>
              <a:rPr lang="en" sz="1200" i="1">
                <a:solidFill>
                  <a:srgbClr val="313131"/>
                </a:solidFill>
                <a:latin typeface="Consolas"/>
                <a:ea typeface="Consolas"/>
                <a:cs typeface="Consolas"/>
                <a:sym typeface="Consolas"/>
              </a:rPr>
              <a:t>Binary String: 1010</a:t>
            </a:r>
            <a:endParaRPr sz="1200" i="1">
              <a:solidFill>
                <a:srgbClr val="000088"/>
              </a:solidFill>
              <a:latin typeface="Consolas"/>
              <a:ea typeface="Consolas"/>
              <a:cs typeface="Consolas"/>
              <a:sym typeface="Consolas"/>
            </a:endParaRPr>
          </a:p>
        </p:txBody>
      </p:sp>
      <p:sp>
        <p:nvSpPr>
          <p:cNvPr id="302" name="Google Shape;302;p42"/>
          <p:cNvSpPr txBox="1"/>
          <p:nvPr/>
        </p:nvSpPr>
        <p:spPr>
          <a:xfrm>
            <a:off x="5112850" y="3957125"/>
            <a:ext cx="710400" cy="3348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2000"/>
              </a:spcAft>
              <a:buNone/>
            </a:pPr>
            <a:r>
              <a:rPr lang="en" sz="1800">
                <a:solidFill>
                  <a:srgbClr val="222222"/>
                </a:solidFill>
                <a:highlight>
                  <a:srgbClr val="FFFFFF"/>
                </a:highlight>
              </a:rPr>
              <a:t>=&gt;</a:t>
            </a:r>
            <a:endParaRPr sz="1800"/>
          </a:p>
        </p:txBody>
      </p:sp>
      <p:sp>
        <p:nvSpPr>
          <p:cNvPr id="303" name="Google Shape;303;p42"/>
          <p:cNvSpPr txBox="1"/>
          <p:nvPr/>
        </p:nvSpPr>
        <p:spPr>
          <a:xfrm>
            <a:off x="457200" y="683400"/>
            <a:ext cx="8205000" cy="727200"/>
          </a:xfrm>
          <a:prstGeom prst="rect">
            <a:avLst/>
          </a:prstGeom>
          <a:noFill/>
          <a:ln>
            <a:noFill/>
          </a:ln>
        </p:spPr>
        <p:txBody>
          <a:bodyPr spcFirstLastPara="1" wrap="square" lIns="91425" tIns="91425" rIns="91425" bIns="91425" anchor="ctr" anchorCtr="0">
            <a:noAutofit/>
          </a:bodyPr>
          <a:lstStyle/>
          <a:p>
            <a:pPr marL="0" lvl="0" indent="0" algn="just" rtl="0">
              <a:lnSpc>
                <a:spcPct val="150000"/>
              </a:lnSpc>
              <a:spcBef>
                <a:spcPts val="0"/>
              </a:spcBef>
              <a:spcAft>
                <a:spcPts val="1400"/>
              </a:spcAft>
              <a:buNone/>
            </a:pPr>
            <a:r>
              <a:rPr lang="en">
                <a:latin typeface="Proxima Nova"/>
                <a:ea typeface="Proxima Nova"/>
                <a:cs typeface="Proxima Nova"/>
                <a:sym typeface="Proxima Nova"/>
              </a:rPr>
              <a:t>Vytvoříme subject a do něj zaregistrujeme tři různé observers. Poté modifikujeme stav </a:t>
            </a:r>
            <a:r>
              <a:rPr lang="en" i="1">
                <a:latin typeface="Proxima Nova"/>
                <a:ea typeface="Proxima Nova"/>
                <a:cs typeface="Proxima Nova"/>
                <a:sym typeface="Proxima Nova"/>
              </a:rPr>
              <a:t>Subjectu</a:t>
            </a:r>
            <a:r>
              <a:rPr lang="en">
                <a:latin typeface="Proxima Nova"/>
                <a:ea typeface="Proxima Nova"/>
                <a:cs typeface="Proxima Nova"/>
                <a:sym typeface="Proxima Nova"/>
              </a:rPr>
              <a:t>, všechny navázané observers jsou notifikovány a provedou metodu navázanou změnu stavu.</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p43"/>
          <p:cNvSpPr txBox="1">
            <a:spLocks noGrp="1"/>
          </p:cNvSpPr>
          <p:nvPr>
            <p:ph type="title"/>
          </p:nvPr>
        </p:nvSpPr>
        <p:spPr>
          <a:xfrm>
            <a:off x="211400" y="1107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t>State</a:t>
            </a:r>
            <a:endParaRPr sz="2400"/>
          </a:p>
          <a:p>
            <a:pPr marL="0" lvl="0" indent="0" algn="l" rtl="0">
              <a:spcBef>
                <a:spcPts val="0"/>
              </a:spcBef>
              <a:spcAft>
                <a:spcPts val="0"/>
              </a:spcAft>
              <a:buNone/>
            </a:pPr>
            <a:endParaRPr sz="2400"/>
          </a:p>
        </p:txBody>
      </p:sp>
      <p:pic>
        <p:nvPicPr>
          <p:cNvPr id="309" name="Google Shape;309;p43" descr="daum_equation_1503725646551.png"/>
          <p:cNvPicPr preferRelativeResize="0"/>
          <p:nvPr/>
        </p:nvPicPr>
        <p:blipFill>
          <a:blip r:embed="rId3">
            <a:alphaModFix/>
          </a:blip>
          <a:stretch>
            <a:fillRect/>
          </a:stretch>
        </p:blipFill>
        <p:spPr>
          <a:xfrm rot="10800000">
            <a:off x="148116" y="4991100"/>
            <a:ext cx="4284" cy="875"/>
          </a:xfrm>
          <a:prstGeom prst="rect">
            <a:avLst/>
          </a:prstGeom>
          <a:noFill/>
          <a:ln>
            <a:noFill/>
          </a:ln>
        </p:spPr>
      </p:pic>
      <p:pic>
        <p:nvPicPr>
          <p:cNvPr id="310" name="Google Shape;310;p43" descr="daum_equation_1503725646551.png"/>
          <p:cNvPicPr preferRelativeResize="0"/>
          <p:nvPr/>
        </p:nvPicPr>
        <p:blipFill>
          <a:blip r:embed="rId3">
            <a:alphaModFix/>
          </a:blip>
          <a:stretch>
            <a:fillRect/>
          </a:stretch>
        </p:blipFill>
        <p:spPr>
          <a:xfrm rot="10800000">
            <a:off x="300516" y="4991100"/>
            <a:ext cx="4284" cy="875"/>
          </a:xfrm>
          <a:prstGeom prst="rect">
            <a:avLst/>
          </a:prstGeom>
          <a:noFill/>
          <a:ln>
            <a:noFill/>
          </a:ln>
        </p:spPr>
      </p:pic>
      <p:pic>
        <p:nvPicPr>
          <p:cNvPr id="311" name="Google Shape;311;p43" descr="daum_equation_1503725699601.png"/>
          <p:cNvPicPr preferRelativeResize="0"/>
          <p:nvPr/>
        </p:nvPicPr>
        <p:blipFill>
          <a:blip r:embed="rId3">
            <a:alphaModFix/>
          </a:blip>
          <a:stretch>
            <a:fillRect/>
          </a:stretch>
        </p:blipFill>
        <p:spPr>
          <a:xfrm rot="10800000">
            <a:off x="452916" y="4991100"/>
            <a:ext cx="4284" cy="875"/>
          </a:xfrm>
          <a:prstGeom prst="rect">
            <a:avLst/>
          </a:prstGeom>
          <a:noFill/>
          <a:ln>
            <a:noFill/>
          </a:ln>
        </p:spPr>
      </p:pic>
      <p:sp>
        <p:nvSpPr>
          <p:cNvPr id="312" name="Google Shape;312;p4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19</a:t>
            </a:fld>
            <a:endParaRPr/>
          </a:p>
        </p:txBody>
      </p:sp>
      <p:sp>
        <p:nvSpPr>
          <p:cNvPr id="313" name="Google Shape;313;p43"/>
          <p:cNvSpPr txBox="1"/>
          <p:nvPr/>
        </p:nvSpPr>
        <p:spPr>
          <a:xfrm>
            <a:off x="300525" y="683400"/>
            <a:ext cx="8715900" cy="1244100"/>
          </a:xfrm>
          <a:prstGeom prst="rect">
            <a:avLst/>
          </a:prstGeom>
          <a:noFill/>
          <a:ln>
            <a:noFill/>
          </a:ln>
        </p:spPr>
        <p:txBody>
          <a:bodyPr spcFirstLastPara="1" wrap="square" lIns="91425" tIns="91425" rIns="91425" bIns="91425" anchor="ctr" anchorCtr="0">
            <a:noAutofit/>
          </a:bodyPr>
          <a:lstStyle/>
          <a:p>
            <a:pPr marL="0" lvl="0" indent="0" algn="just" rtl="0">
              <a:lnSpc>
                <a:spcPct val="150000"/>
              </a:lnSpc>
              <a:spcBef>
                <a:spcPts val="0"/>
              </a:spcBef>
              <a:spcAft>
                <a:spcPts val="1400"/>
              </a:spcAft>
              <a:buNone/>
            </a:pPr>
            <a:r>
              <a:rPr lang="en">
                <a:latin typeface="Proxima Nova"/>
                <a:ea typeface="Proxima Nova"/>
                <a:cs typeface="Proxima Nova"/>
                <a:sym typeface="Proxima Nova"/>
              </a:rPr>
              <a:t>Implementace principů stavového automatu pomocí OOP. Každý stav systému nebo komponenty je realizován pomocí objektu State, který má předdefinované rozhraní pro realizaci přechodů (transitions) mezi jednotlivými stavu systému. State objekt tedy definuje stav systému a také metody pro přechody. State také může obsahovat kód pro kontrolu preconditions a postconditions.</a:t>
            </a:r>
            <a:endParaRPr>
              <a:solidFill>
                <a:srgbClr val="444444"/>
              </a:solidFill>
              <a:highlight>
                <a:srgbClr val="FFFFFF"/>
              </a:highlight>
            </a:endParaRPr>
          </a:p>
        </p:txBody>
      </p:sp>
      <p:pic>
        <p:nvPicPr>
          <p:cNvPr id="314" name="Google Shape;314;p43"/>
          <p:cNvPicPr preferRelativeResize="0"/>
          <p:nvPr/>
        </p:nvPicPr>
        <p:blipFill>
          <a:blip r:embed="rId4">
            <a:alphaModFix/>
          </a:blip>
          <a:stretch>
            <a:fillRect/>
          </a:stretch>
        </p:blipFill>
        <p:spPr>
          <a:xfrm>
            <a:off x="651525" y="1927500"/>
            <a:ext cx="7872600" cy="29468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pic>
        <p:nvPicPr>
          <p:cNvPr id="113" name="Google Shape;113;p26" descr="daum_equation_1503725646551.png"/>
          <p:cNvPicPr preferRelativeResize="0"/>
          <p:nvPr/>
        </p:nvPicPr>
        <p:blipFill>
          <a:blip r:embed="rId3">
            <a:alphaModFix/>
          </a:blip>
          <a:stretch>
            <a:fillRect/>
          </a:stretch>
        </p:blipFill>
        <p:spPr>
          <a:xfrm rot="10800000">
            <a:off x="148116" y="4991100"/>
            <a:ext cx="4284" cy="875"/>
          </a:xfrm>
          <a:prstGeom prst="rect">
            <a:avLst/>
          </a:prstGeom>
          <a:noFill/>
          <a:ln>
            <a:noFill/>
          </a:ln>
        </p:spPr>
      </p:pic>
      <p:pic>
        <p:nvPicPr>
          <p:cNvPr id="114" name="Google Shape;114;p26" descr="daum_equation_1503725646551.png"/>
          <p:cNvPicPr preferRelativeResize="0"/>
          <p:nvPr/>
        </p:nvPicPr>
        <p:blipFill>
          <a:blip r:embed="rId3">
            <a:alphaModFix/>
          </a:blip>
          <a:stretch>
            <a:fillRect/>
          </a:stretch>
        </p:blipFill>
        <p:spPr>
          <a:xfrm rot="10800000">
            <a:off x="300516" y="4991100"/>
            <a:ext cx="4284" cy="875"/>
          </a:xfrm>
          <a:prstGeom prst="rect">
            <a:avLst/>
          </a:prstGeom>
          <a:noFill/>
          <a:ln>
            <a:noFill/>
          </a:ln>
        </p:spPr>
      </p:pic>
      <p:pic>
        <p:nvPicPr>
          <p:cNvPr id="115" name="Google Shape;115;p26" descr="daum_equation_1503725699601.png"/>
          <p:cNvPicPr preferRelativeResize="0"/>
          <p:nvPr/>
        </p:nvPicPr>
        <p:blipFill>
          <a:blip r:embed="rId3">
            <a:alphaModFix/>
          </a:blip>
          <a:stretch>
            <a:fillRect/>
          </a:stretch>
        </p:blipFill>
        <p:spPr>
          <a:xfrm rot="10800000">
            <a:off x="452916" y="4991100"/>
            <a:ext cx="4284" cy="875"/>
          </a:xfrm>
          <a:prstGeom prst="rect">
            <a:avLst/>
          </a:prstGeom>
          <a:noFill/>
          <a:ln>
            <a:noFill/>
          </a:ln>
        </p:spPr>
      </p:pic>
      <p:sp>
        <p:nvSpPr>
          <p:cNvPr id="116" name="Google Shape;116;p26"/>
          <p:cNvSpPr txBox="1">
            <a:spLocks noGrp="1"/>
          </p:cNvSpPr>
          <p:nvPr>
            <p:ph type="title"/>
          </p:nvPr>
        </p:nvSpPr>
        <p:spPr>
          <a:xfrm>
            <a:off x="211400" y="1107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t>Behavioral design patterns</a:t>
            </a:r>
            <a:endParaRPr sz="2400"/>
          </a:p>
          <a:p>
            <a:pPr marL="0" lvl="0" indent="0" algn="l" rtl="0">
              <a:spcBef>
                <a:spcPts val="0"/>
              </a:spcBef>
              <a:spcAft>
                <a:spcPts val="0"/>
              </a:spcAft>
              <a:buNone/>
            </a:pPr>
            <a:endParaRPr sz="2400"/>
          </a:p>
        </p:txBody>
      </p:sp>
      <p:sp>
        <p:nvSpPr>
          <p:cNvPr id="117" name="Google Shape;117;p26"/>
          <p:cNvSpPr txBox="1"/>
          <p:nvPr/>
        </p:nvSpPr>
        <p:spPr>
          <a:xfrm>
            <a:off x="300525" y="1386375"/>
            <a:ext cx="8052000" cy="2678400"/>
          </a:xfrm>
          <a:prstGeom prst="rect">
            <a:avLst/>
          </a:prstGeom>
          <a:noFill/>
          <a:ln>
            <a:noFill/>
          </a:ln>
        </p:spPr>
        <p:txBody>
          <a:bodyPr spcFirstLastPara="1" wrap="square" lIns="91425" tIns="91425" rIns="91425" bIns="91425" anchor="ctr" anchorCtr="0">
            <a:noAutofit/>
          </a:bodyPr>
          <a:lstStyle/>
          <a:p>
            <a:pPr marL="952500" lvl="0" indent="-317500" algn="just" rtl="0">
              <a:lnSpc>
                <a:spcPct val="150000"/>
              </a:lnSpc>
              <a:spcBef>
                <a:spcPts val="0"/>
              </a:spcBef>
              <a:spcAft>
                <a:spcPts val="0"/>
              </a:spcAft>
              <a:buClr>
                <a:srgbClr val="000000"/>
              </a:buClr>
              <a:buSzPts val="1400"/>
              <a:buFont typeface="Proxima Nova"/>
              <a:buChar char="■"/>
            </a:pPr>
            <a:r>
              <a:rPr lang="en" b="1" dirty="0">
                <a:latin typeface="Proxima Nova"/>
                <a:ea typeface="Proxima Nova"/>
                <a:cs typeface="Proxima Nova"/>
                <a:sym typeface="Proxima Nova"/>
              </a:rPr>
              <a:t>Iterator</a:t>
            </a:r>
            <a:r>
              <a:rPr lang="en" dirty="0">
                <a:latin typeface="Proxima Nova"/>
                <a:ea typeface="Proxima Nova"/>
                <a:cs typeface="Proxima Nova"/>
                <a:sym typeface="Proxima Nova"/>
              </a:rPr>
              <a:t> - abstrakce procházení datové struktury od její implementace</a:t>
            </a:r>
            <a:endParaRPr dirty="0">
              <a:latin typeface="Proxima Nova"/>
              <a:ea typeface="Proxima Nova"/>
              <a:cs typeface="Proxima Nova"/>
              <a:sym typeface="Proxima Nova"/>
            </a:endParaRPr>
          </a:p>
          <a:p>
            <a:pPr marL="952500" lvl="0" indent="-317500" algn="just" rtl="0">
              <a:lnSpc>
                <a:spcPct val="150000"/>
              </a:lnSpc>
              <a:spcBef>
                <a:spcPts val="0"/>
              </a:spcBef>
              <a:spcAft>
                <a:spcPts val="0"/>
              </a:spcAft>
              <a:buClr>
                <a:srgbClr val="000000"/>
              </a:buClr>
              <a:buSzPts val="1400"/>
              <a:buFont typeface="Proxima Nova"/>
              <a:buChar char="■"/>
            </a:pPr>
            <a:r>
              <a:rPr lang="en" b="1" dirty="0">
                <a:latin typeface="Proxima Nova"/>
                <a:ea typeface="Proxima Nova"/>
                <a:cs typeface="Proxima Nova"/>
                <a:sym typeface="Proxima Nova"/>
              </a:rPr>
              <a:t>Chain of responsibility</a:t>
            </a:r>
            <a:r>
              <a:rPr lang="en" dirty="0">
                <a:latin typeface="Proxima Nova"/>
                <a:ea typeface="Proxima Nova"/>
                <a:cs typeface="Proxima Nova"/>
                <a:sym typeface="Proxima Nova"/>
              </a:rPr>
              <a:t> - vytvoření řetězu komponent, které postupně zpracovávají požadavek</a:t>
            </a:r>
            <a:endParaRPr dirty="0">
              <a:latin typeface="Proxima Nova"/>
              <a:ea typeface="Proxima Nova"/>
              <a:cs typeface="Proxima Nova"/>
              <a:sym typeface="Proxima Nova"/>
            </a:endParaRPr>
          </a:p>
          <a:p>
            <a:pPr marL="952500" lvl="0" indent="-317500" algn="just" rtl="0">
              <a:lnSpc>
                <a:spcPct val="150000"/>
              </a:lnSpc>
              <a:spcBef>
                <a:spcPts val="0"/>
              </a:spcBef>
              <a:spcAft>
                <a:spcPts val="0"/>
              </a:spcAft>
              <a:buClr>
                <a:srgbClr val="000000"/>
              </a:buClr>
              <a:buSzPts val="1400"/>
              <a:buFont typeface="Proxima Nova"/>
              <a:buChar char="■"/>
            </a:pPr>
            <a:r>
              <a:rPr lang="en" b="1" dirty="0">
                <a:latin typeface="Proxima Nova"/>
                <a:ea typeface="Proxima Nova"/>
                <a:cs typeface="Proxima Nova"/>
                <a:sym typeface="Proxima Nova"/>
              </a:rPr>
              <a:t>Strategy </a:t>
            </a:r>
            <a:r>
              <a:rPr lang="en" dirty="0">
                <a:latin typeface="Proxima Nova"/>
                <a:ea typeface="Proxima Nova"/>
                <a:cs typeface="Proxima Nova"/>
                <a:sym typeface="Proxima Nova"/>
              </a:rPr>
              <a:t>- dynamické změny chování komponenty (nebo jejího algoritmu) v průběhu běhu programu</a:t>
            </a:r>
            <a:endParaRPr dirty="0">
              <a:latin typeface="Proxima Nova"/>
              <a:ea typeface="Proxima Nova"/>
              <a:cs typeface="Proxima Nova"/>
              <a:sym typeface="Proxima Nova"/>
            </a:endParaRPr>
          </a:p>
          <a:p>
            <a:pPr marL="952500" lvl="0" indent="-317500" algn="just" rtl="0">
              <a:lnSpc>
                <a:spcPct val="150000"/>
              </a:lnSpc>
              <a:spcBef>
                <a:spcPts val="0"/>
              </a:spcBef>
              <a:spcAft>
                <a:spcPts val="0"/>
              </a:spcAft>
              <a:buClr>
                <a:srgbClr val="000000"/>
              </a:buClr>
              <a:buSzPts val="1400"/>
              <a:buFont typeface="Proxima Nova"/>
              <a:buChar char="■"/>
            </a:pPr>
            <a:r>
              <a:rPr lang="en" b="1" dirty="0">
                <a:latin typeface="Proxima Nova"/>
                <a:ea typeface="Proxima Nova"/>
                <a:cs typeface="Proxima Nova"/>
                <a:sym typeface="Proxima Nova"/>
              </a:rPr>
              <a:t>Visitor</a:t>
            </a:r>
            <a:r>
              <a:rPr lang="en" dirty="0">
                <a:latin typeface="Proxima Nova"/>
                <a:ea typeface="Proxima Nova"/>
                <a:cs typeface="Proxima Nova"/>
                <a:sym typeface="Proxima Nova"/>
              </a:rPr>
              <a:t> - oddělení algoritmu od datové struktury na které pracuje</a:t>
            </a:r>
            <a:endParaRPr dirty="0">
              <a:latin typeface="Proxima Nova"/>
              <a:ea typeface="Proxima Nova"/>
              <a:cs typeface="Proxima Nova"/>
              <a:sym typeface="Proxima Nova"/>
            </a:endParaRPr>
          </a:p>
          <a:p>
            <a:pPr marL="952500" lvl="0" indent="-317500" algn="just" rtl="0">
              <a:lnSpc>
                <a:spcPct val="150000"/>
              </a:lnSpc>
              <a:spcBef>
                <a:spcPts val="0"/>
              </a:spcBef>
              <a:spcAft>
                <a:spcPts val="0"/>
              </a:spcAft>
              <a:buClr>
                <a:srgbClr val="000000"/>
              </a:buClr>
              <a:buSzPts val="1400"/>
              <a:buFont typeface="Proxima Nova"/>
              <a:buChar char="■"/>
            </a:pPr>
            <a:r>
              <a:rPr lang="en" b="1" dirty="0">
                <a:latin typeface="Proxima Nova"/>
                <a:ea typeface="Proxima Nova"/>
                <a:cs typeface="Proxima Nova"/>
                <a:sym typeface="Proxima Nova"/>
              </a:rPr>
              <a:t>Observer</a:t>
            </a:r>
            <a:r>
              <a:rPr lang="en" dirty="0">
                <a:latin typeface="Proxima Nova"/>
                <a:ea typeface="Proxima Nova"/>
                <a:cs typeface="Proxima Nova"/>
                <a:sym typeface="Proxima Nova"/>
              </a:rPr>
              <a:t> - propojení změnu stavu komponenty s komponentami reagujícími na tuto změnu</a:t>
            </a:r>
            <a:endParaRPr dirty="0">
              <a:latin typeface="Proxima Nova"/>
              <a:ea typeface="Proxima Nova"/>
              <a:cs typeface="Proxima Nova"/>
              <a:sym typeface="Proxima Nova"/>
            </a:endParaRPr>
          </a:p>
          <a:p>
            <a:pPr marL="952500" lvl="0" indent="-317500" algn="just" rtl="0">
              <a:lnSpc>
                <a:spcPct val="150000"/>
              </a:lnSpc>
              <a:spcBef>
                <a:spcPts val="0"/>
              </a:spcBef>
              <a:spcAft>
                <a:spcPts val="0"/>
              </a:spcAft>
              <a:buClr>
                <a:srgbClr val="000000"/>
              </a:buClr>
              <a:buSzPts val="1400"/>
              <a:buFont typeface="Proxima Nova"/>
              <a:buChar char="■"/>
            </a:pPr>
            <a:r>
              <a:rPr lang="en" b="1" dirty="0">
                <a:latin typeface="Proxima Nova"/>
                <a:ea typeface="Proxima Nova"/>
                <a:cs typeface="Proxima Nova"/>
                <a:sym typeface="Proxima Nova"/>
              </a:rPr>
              <a:t>State</a:t>
            </a:r>
            <a:r>
              <a:rPr lang="en" dirty="0">
                <a:latin typeface="Proxima Nova"/>
                <a:ea typeface="Proxima Nova"/>
                <a:cs typeface="Proxima Nova"/>
                <a:sym typeface="Proxima Nova"/>
              </a:rPr>
              <a:t> - implementace principů stavového automatu pomocí OOP</a:t>
            </a:r>
            <a:endParaRPr dirty="0">
              <a:latin typeface="Proxima Nova"/>
              <a:ea typeface="Proxima Nova"/>
              <a:cs typeface="Proxima Nova"/>
              <a:sym typeface="Proxima Nova"/>
            </a:endParaRPr>
          </a:p>
          <a:p>
            <a:pPr marL="952500" lvl="0" indent="-317500" algn="just" rtl="0">
              <a:lnSpc>
                <a:spcPct val="150000"/>
              </a:lnSpc>
              <a:spcBef>
                <a:spcPts val="0"/>
              </a:spcBef>
              <a:spcAft>
                <a:spcPts val="0"/>
              </a:spcAft>
              <a:buClr>
                <a:srgbClr val="000000"/>
              </a:buClr>
              <a:buSzPts val="1400"/>
              <a:buFont typeface="Proxima Nova"/>
              <a:buChar char="■"/>
            </a:pPr>
            <a:r>
              <a:rPr lang="en" b="1" dirty="0">
                <a:latin typeface="Proxima Nova"/>
                <a:ea typeface="Proxima Nova"/>
                <a:cs typeface="Proxima Nova"/>
                <a:sym typeface="Proxima Nova"/>
              </a:rPr>
              <a:t>Memento</a:t>
            </a:r>
            <a:r>
              <a:rPr lang="en" dirty="0">
                <a:latin typeface="Proxima Nova"/>
                <a:ea typeface="Proxima Nova"/>
                <a:cs typeface="Proxima Nova"/>
                <a:sym typeface="Proxima Nova"/>
              </a:rPr>
              <a:t> - navrácení objektu k jeho předcházejícímu stavu (undo/redo)</a:t>
            </a:r>
            <a:endParaRPr lang="cs-CZ" dirty="0">
              <a:latin typeface="Proxima Nova"/>
              <a:ea typeface="Proxima Nova"/>
              <a:cs typeface="Proxima Nova"/>
              <a:sym typeface="Proxima Nova"/>
            </a:endParaRPr>
          </a:p>
          <a:p>
            <a:pPr marL="635000" lvl="0" algn="just">
              <a:lnSpc>
                <a:spcPct val="150000"/>
              </a:lnSpc>
              <a:buSzPts val="1400"/>
            </a:pPr>
            <a:r>
              <a:rPr lang="cs-CZ" dirty="0"/>
              <a:t>( </a:t>
            </a:r>
            <a:r>
              <a:rPr lang="cs-CZ" dirty="0">
                <a:hlinkClick r:id="rId4"/>
              </a:rPr>
              <a:t>https://refactoring.guru/design-patterns/behavioral-patterns</a:t>
            </a:r>
            <a:r>
              <a:rPr lang="cs-CZ" dirty="0"/>
              <a:t> )</a:t>
            </a:r>
            <a:endParaRPr dirty="0">
              <a:latin typeface="Proxima Nova"/>
              <a:ea typeface="Proxima Nova"/>
              <a:cs typeface="Proxima Nova"/>
              <a:sym typeface="Proxima Nova"/>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44"/>
          <p:cNvSpPr txBox="1">
            <a:spLocks noGrp="1"/>
          </p:cNvSpPr>
          <p:nvPr>
            <p:ph type="title"/>
          </p:nvPr>
        </p:nvSpPr>
        <p:spPr>
          <a:xfrm>
            <a:off x="211400" y="1107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t>State</a:t>
            </a:r>
            <a:endParaRPr sz="2400"/>
          </a:p>
        </p:txBody>
      </p:sp>
      <p:pic>
        <p:nvPicPr>
          <p:cNvPr id="320" name="Google Shape;320;p44" descr="daum_equation_1503725646551.png"/>
          <p:cNvPicPr preferRelativeResize="0"/>
          <p:nvPr/>
        </p:nvPicPr>
        <p:blipFill>
          <a:blip r:embed="rId3">
            <a:alphaModFix/>
          </a:blip>
          <a:stretch>
            <a:fillRect/>
          </a:stretch>
        </p:blipFill>
        <p:spPr>
          <a:xfrm rot="10800000">
            <a:off x="148116" y="4991100"/>
            <a:ext cx="4284" cy="875"/>
          </a:xfrm>
          <a:prstGeom prst="rect">
            <a:avLst/>
          </a:prstGeom>
          <a:noFill/>
          <a:ln>
            <a:noFill/>
          </a:ln>
        </p:spPr>
      </p:pic>
      <p:pic>
        <p:nvPicPr>
          <p:cNvPr id="321" name="Google Shape;321;p44" descr="daum_equation_1503725646551.png"/>
          <p:cNvPicPr preferRelativeResize="0"/>
          <p:nvPr/>
        </p:nvPicPr>
        <p:blipFill>
          <a:blip r:embed="rId3">
            <a:alphaModFix/>
          </a:blip>
          <a:stretch>
            <a:fillRect/>
          </a:stretch>
        </p:blipFill>
        <p:spPr>
          <a:xfrm rot="10800000">
            <a:off x="300516" y="4991100"/>
            <a:ext cx="4284" cy="875"/>
          </a:xfrm>
          <a:prstGeom prst="rect">
            <a:avLst/>
          </a:prstGeom>
          <a:noFill/>
          <a:ln>
            <a:noFill/>
          </a:ln>
        </p:spPr>
      </p:pic>
      <p:pic>
        <p:nvPicPr>
          <p:cNvPr id="322" name="Google Shape;322;p44" descr="daum_equation_1503725699601.png"/>
          <p:cNvPicPr preferRelativeResize="0"/>
          <p:nvPr/>
        </p:nvPicPr>
        <p:blipFill>
          <a:blip r:embed="rId3">
            <a:alphaModFix/>
          </a:blip>
          <a:stretch>
            <a:fillRect/>
          </a:stretch>
        </p:blipFill>
        <p:spPr>
          <a:xfrm rot="10800000">
            <a:off x="452916" y="4991100"/>
            <a:ext cx="4284" cy="875"/>
          </a:xfrm>
          <a:prstGeom prst="rect">
            <a:avLst/>
          </a:prstGeom>
          <a:noFill/>
          <a:ln>
            <a:noFill/>
          </a:ln>
        </p:spPr>
      </p:pic>
      <p:sp>
        <p:nvSpPr>
          <p:cNvPr id="323" name="Google Shape;323;p4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20</a:t>
            </a:fld>
            <a:endParaRPr/>
          </a:p>
        </p:txBody>
      </p:sp>
      <p:pic>
        <p:nvPicPr>
          <p:cNvPr id="324" name="Google Shape;324;p44"/>
          <p:cNvPicPr preferRelativeResize="0"/>
          <p:nvPr/>
        </p:nvPicPr>
        <p:blipFill>
          <a:blip r:embed="rId4">
            <a:alphaModFix/>
          </a:blip>
          <a:stretch>
            <a:fillRect/>
          </a:stretch>
        </p:blipFill>
        <p:spPr>
          <a:xfrm>
            <a:off x="3694800" y="208138"/>
            <a:ext cx="4823697" cy="4727224"/>
          </a:xfrm>
          <a:prstGeom prst="rect">
            <a:avLst/>
          </a:prstGeom>
          <a:noFill/>
          <a:ln>
            <a:noFill/>
          </a:ln>
        </p:spPr>
      </p:pic>
      <p:sp>
        <p:nvSpPr>
          <p:cNvPr id="325" name="Google Shape;325;p44"/>
          <p:cNvSpPr txBox="1"/>
          <p:nvPr/>
        </p:nvSpPr>
        <p:spPr>
          <a:xfrm>
            <a:off x="211400" y="683400"/>
            <a:ext cx="3000000" cy="1258500"/>
          </a:xfrm>
          <a:prstGeom prst="rect">
            <a:avLst/>
          </a:prstGeom>
          <a:noFill/>
          <a:ln>
            <a:noFill/>
          </a:ln>
        </p:spPr>
        <p:txBody>
          <a:bodyPr spcFirstLastPara="1" wrap="square" lIns="91425" tIns="91425" rIns="91425" bIns="91425" anchor="ctr" anchorCtr="0">
            <a:noAutofit/>
          </a:bodyPr>
          <a:lstStyle/>
          <a:p>
            <a:pPr marL="0" lvl="0" indent="0" algn="just" rtl="0">
              <a:lnSpc>
                <a:spcPct val="150000"/>
              </a:lnSpc>
              <a:spcBef>
                <a:spcPts val="0"/>
              </a:spcBef>
              <a:spcAft>
                <a:spcPts val="1400"/>
              </a:spcAft>
              <a:buNone/>
            </a:pPr>
            <a:r>
              <a:rPr lang="en" sz="1200">
                <a:latin typeface="Proxima Nova"/>
                <a:ea typeface="Proxima Nova"/>
                <a:cs typeface="Proxima Nova"/>
                <a:sym typeface="Proxima Nova"/>
              </a:rPr>
              <a:t>Připomeneme si jak vypadá UML state diagram</a:t>
            </a:r>
            <a:endParaRPr sz="1200">
              <a:latin typeface="Proxima Nova"/>
              <a:ea typeface="Proxima Nova"/>
              <a:cs typeface="Proxima Nova"/>
              <a:sym typeface="Proxima Nova"/>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Google Shape;330;p45"/>
          <p:cNvSpPr txBox="1">
            <a:spLocks noGrp="1"/>
          </p:cNvSpPr>
          <p:nvPr>
            <p:ph type="title"/>
          </p:nvPr>
        </p:nvSpPr>
        <p:spPr>
          <a:xfrm>
            <a:off x="211400" y="1107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t>State</a:t>
            </a:r>
            <a:endParaRPr sz="2400"/>
          </a:p>
          <a:p>
            <a:pPr marL="0" lvl="0" indent="0" algn="l" rtl="0">
              <a:spcBef>
                <a:spcPts val="0"/>
              </a:spcBef>
              <a:spcAft>
                <a:spcPts val="0"/>
              </a:spcAft>
              <a:buNone/>
            </a:pPr>
            <a:endParaRPr sz="2400"/>
          </a:p>
        </p:txBody>
      </p:sp>
      <p:pic>
        <p:nvPicPr>
          <p:cNvPr id="331" name="Google Shape;331;p45" descr="daum_equation_1503725646551.png"/>
          <p:cNvPicPr preferRelativeResize="0"/>
          <p:nvPr/>
        </p:nvPicPr>
        <p:blipFill>
          <a:blip r:embed="rId3">
            <a:alphaModFix/>
          </a:blip>
          <a:stretch>
            <a:fillRect/>
          </a:stretch>
        </p:blipFill>
        <p:spPr>
          <a:xfrm rot="10800000">
            <a:off x="148116" y="4991100"/>
            <a:ext cx="4284" cy="875"/>
          </a:xfrm>
          <a:prstGeom prst="rect">
            <a:avLst/>
          </a:prstGeom>
          <a:noFill/>
          <a:ln>
            <a:noFill/>
          </a:ln>
        </p:spPr>
      </p:pic>
      <p:pic>
        <p:nvPicPr>
          <p:cNvPr id="332" name="Google Shape;332;p45" descr="daum_equation_1503725646551.png"/>
          <p:cNvPicPr preferRelativeResize="0"/>
          <p:nvPr/>
        </p:nvPicPr>
        <p:blipFill>
          <a:blip r:embed="rId3">
            <a:alphaModFix/>
          </a:blip>
          <a:stretch>
            <a:fillRect/>
          </a:stretch>
        </p:blipFill>
        <p:spPr>
          <a:xfrm rot="10800000">
            <a:off x="300516" y="4991100"/>
            <a:ext cx="4284" cy="875"/>
          </a:xfrm>
          <a:prstGeom prst="rect">
            <a:avLst/>
          </a:prstGeom>
          <a:noFill/>
          <a:ln>
            <a:noFill/>
          </a:ln>
        </p:spPr>
      </p:pic>
      <p:pic>
        <p:nvPicPr>
          <p:cNvPr id="333" name="Google Shape;333;p45" descr="daum_equation_1503725699601.png"/>
          <p:cNvPicPr preferRelativeResize="0"/>
          <p:nvPr/>
        </p:nvPicPr>
        <p:blipFill>
          <a:blip r:embed="rId3">
            <a:alphaModFix/>
          </a:blip>
          <a:stretch>
            <a:fillRect/>
          </a:stretch>
        </p:blipFill>
        <p:spPr>
          <a:xfrm rot="10800000">
            <a:off x="452916" y="4991100"/>
            <a:ext cx="4284" cy="875"/>
          </a:xfrm>
          <a:prstGeom prst="rect">
            <a:avLst/>
          </a:prstGeom>
          <a:noFill/>
          <a:ln>
            <a:noFill/>
          </a:ln>
        </p:spPr>
      </p:pic>
      <p:sp>
        <p:nvSpPr>
          <p:cNvPr id="334" name="Google Shape;334;p4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21</a:t>
            </a:fld>
            <a:endParaRPr/>
          </a:p>
        </p:txBody>
      </p:sp>
      <p:sp>
        <p:nvSpPr>
          <p:cNvPr id="335" name="Google Shape;335;p45"/>
          <p:cNvSpPr txBox="1"/>
          <p:nvPr/>
        </p:nvSpPr>
        <p:spPr>
          <a:xfrm>
            <a:off x="4489100" y="789013"/>
            <a:ext cx="4242900" cy="2030700"/>
          </a:xfrm>
          <a:prstGeom prst="rect">
            <a:avLst/>
          </a:prstGeom>
          <a:solidFill>
            <a:srgbClr val="B7B7B7"/>
          </a:solid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200" b="1">
                <a:solidFill>
                  <a:srgbClr val="000080"/>
                </a:solidFill>
                <a:latin typeface="Consolas"/>
                <a:ea typeface="Consolas"/>
                <a:cs typeface="Consolas"/>
                <a:sym typeface="Consolas"/>
              </a:rPr>
              <a:t>public class </a:t>
            </a:r>
            <a:r>
              <a:rPr lang="en" sz="1200">
                <a:latin typeface="Consolas"/>
                <a:ea typeface="Consolas"/>
                <a:cs typeface="Consolas"/>
                <a:sym typeface="Consolas"/>
              </a:rPr>
              <a:t>CD {</a:t>
            </a:r>
            <a:endParaRPr sz="1200">
              <a:latin typeface="Consolas"/>
              <a:ea typeface="Consolas"/>
              <a:cs typeface="Consolas"/>
              <a:sym typeface="Consolas"/>
            </a:endParaRPr>
          </a:p>
          <a:p>
            <a:pPr marL="0" lvl="0" indent="0" algn="l" rtl="0">
              <a:lnSpc>
                <a:spcPct val="115000"/>
              </a:lnSpc>
              <a:spcBef>
                <a:spcPts val="0"/>
              </a:spcBef>
              <a:spcAft>
                <a:spcPts val="0"/>
              </a:spcAft>
              <a:buNone/>
            </a:pPr>
            <a:r>
              <a:rPr lang="en" sz="1200">
                <a:latin typeface="Consolas"/>
                <a:ea typeface="Consolas"/>
                <a:cs typeface="Consolas"/>
                <a:sym typeface="Consolas"/>
              </a:rPr>
              <a:t>   </a:t>
            </a:r>
            <a:r>
              <a:rPr lang="en" sz="1200" b="1">
                <a:solidFill>
                  <a:srgbClr val="000080"/>
                </a:solidFill>
                <a:latin typeface="Consolas"/>
                <a:ea typeface="Consolas"/>
                <a:cs typeface="Consolas"/>
                <a:sym typeface="Consolas"/>
              </a:rPr>
              <a:t>public </a:t>
            </a:r>
            <a:r>
              <a:rPr lang="en" sz="1200">
                <a:latin typeface="Consolas"/>
                <a:ea typeface="Consolas"/>
                <a:cs typeface="Consolas"/>
                <a:sym typeface="Consolas"/>
              </a:rPr>
              <a:t>String </a:t>
            </a:r>
            <a:r>
              <a:rPr lang="en" sz="1200" b="1">
                <a:solidFill>
                  <a:srgbClr val="660E7A"/>
                </a:solidFill>
                <a:latin typeface="Consolas"/>
                <a:ea typeface="Consolas"/>
                <a:cs typeface="Consolas"/>
                <a:sym typeface="Consolas"/>
              </a:rPr>
              <a:t>name</a:t>
            </a:r>
            <a:r>
              <a:rPr lang="en" sz="1200">
                <a:latin typeface="Consolas"/>
                <a:ea typeface="Consolas"/>
                <a:cs typeface="Consolas"/>
                <a:sym typeface="Consolas"/>
              </a:rPr>
              <a:t>;</a:t>
            </a:r>
            <a:endParaRPr sz="1200">
              <a:latin typeface="Consolas"/>
              <a:ea typeface="Consolas"/>
              <a:cs typeface="Consolas"/>
              <a:sym typeface="Consolas"/>
            </a:endParaRPr>
          </a:p>
          <a:p>
            <a:pPr marL="0" lvl="0" indent="0" algn="l" rtl="0">
              <a:lnSpc>
                <a:spcPct val="115000"/>
              </a:lnSpc>
              <a:spcBef>
                <a:spcPts val="0"/>
              </a:spcBef>
              <a:spcAft>
                <a:spcPts val="0"/>
              </a:spcAft>
              <a:buNone/>
            </a:pPr>
            <a:r>
              <a:rPr lang="en" sz="1200">
                <a:latin typeface="Consolas"/>
                <a:ea typeface="Consolas"/>
                <a:cs typeface="Consolas"/>
                <a:sym typeface="Consolas"/>
              </a:rPr>
              <a:t>   </a:t>
            </a:r>
            <a:r>
              <a:rPr lang="en" sz="1200" b="1">
                <a:solidFill>
                  <a:srgbClr val="000080"/>
                </a:solidFill>
                <a:latin typeface="Consolas"/>
                <a:ea typeface="Consolas"/>
                <a:cs typeface="Consolas"/>
                <a:sym typeface="Consolas"/>
              </a:rPr>
              <a:t>public byte </a:t>
            </a:r>
            <a:r>
              <a:rPr lang="en" sz="1200" b="1">
                <a:solidFill>
                  <a:srgbClr val="660E7A"/>
                </a:solidFill>
                <a:latin typeface="Consolas"/>
                <a:ea typeface="Consolas"/>
                <a:cs typeface="Consolas"/>
                <a:sym typeface="Consolas"/>
              </a:rPr>
              <a:t>format</a:t>
            </a:r>
            <a:r>
              <a:rPr lang="en" sz="1200">
                <a:latin typeface="Consolas"/>
                <a:ea typeface="Consolas"/>
                <a:cs typeface="Consolas"/>
                <a:sym typeface="Consolas"/>
              </a:rPr>
              <a:t>;</a:t>
            </a:r>
            <a:endParaRPr sz="1200">
              <a:latin typeface="Consolas"/>
              <a:ea typeface="Consolas"/>
              <a:cs typeface="Consolas"/>
              <a:sym typeface="Consolas"/>
            </a:endParaRPr>
          </a:p>
          <a:p>
            <a:pPr marL="0" lvl="0" indent="0" algn="l" rtl="0">
              <a:lnSpc>
                <a:spcPct val="115000"/>
              </a:lnSpc>
              <a:spcBef>
                <a:spcPts val="0"/>
              </a:spcBef>
              <a:spcAft>
                <a:spcPts val="0"/>
              </a:spcAft>
              <a:buNone/>
            </a:pPr>
            <a:endParaRPr sz="1200">
              <a:latin typeface="Consolas"/>
              <a:ea typeface="Consolas"/>
              <a:cs typeface="Consolas"/>
              <a:sym typeface="Consolas"/>
            </a:endParaRPr>
          </a:p>
          <a:p>
            <a:pPr marL="0" lvl="0" indent="0" algn="l" rtl="0">
              <a:lnSpc>
                <a:spcPct val="115000"/>
              </a:lnSpc>
              <a:spcBef>
                <a:spcPts val="0"/>
              </a:spcBef>
              <a:spcAft>
                <a:spcPts val="0"/>
              </a:spcAft>
              <a:buNone/>
            </a:pPr>
            <a:r>
              <a:rPr lang="en" sz="1200">
                <a:latin typeface="Consolas"/>
                <a:ea typeface="Consolas"/>
                <a:cs typeface="Consolas"/>
                <a:sym typeface="Consolas"/>
              </a:rPr>
              <a:t>   </a:t>
            </a:r>
            <a:r>
              <a:rPr lang="en" sz="1200" b="1">
                <a:solidFill>
                  <a:srgbClr val="000080"/>
                </a:solidFill>
                <a:latin typeface="Consolas"/>
                <a:ea typeface="Consolas"/>
                <a:cs typeface="Consolas"/>
                <a:sym typeface="Consolas"/>
              </a:rPr>
              <a:t>public </a:t>
            </a:r>
            <a:r>
              <a:rPr lang="en" sz="1200">
                <a:latin typeface="Consolas"/>
                <a:ea typeface="Consolas"/>
                <a:cs typeface="Consolas"/>
                <a:sym typeface="Consolas"/>
              </a:rPr>
              <a:t>CD(String name, </a:t>
            </a:r>
            <a:r>
              <a:rPr lang="en" sz="1200" b="1">
                <a:solidFill>
                  <a:srgbClr val="000080"/>
                </a:solidFill>
                <a:latin typeface="Consolas"/>
                <a:ea typeface="Consolas"/>
                <a:cs typeface="Consolas"/>
                <a:sym typeface="Consolas"/>
              </a:rPr>
              <a:t>byte </a:t>
            </a:r>
            <a:r>
              <a:rPr lang="en" sz="1200">
                <a:latin typeface="Consolas"/>
                <a:ea typeface="Consolas"/>
                <a:cs typeface="Consolas"/>
                <a:sym typeface="Consolas"/>
              </a:rPr>
              <a:t>format) {</a:t>
            </a:r>
            <a:endParaRPr sz="1200">
              <a:latin typeface="Consolas"/>
              <a:ea typeface="Consolas"/>
              <a:cs typeface="Consolas"/>
              <a:sym typeface="Consolas"/>
            </a:endParaRPr>
          </a:p>
          <a:p>
            <a:pPr marL="0" lvl="0" indent="0" algn="l" rtl="0">
              <a:lnSpc>
                <a:spcPct val="115000"/>
              </a:lnSpc>
              <a:spcBef>
                <a:spcPts val="0"/>
              </a:spcBef>
              <a:spcAft>
                <a:spcPts val="0"/>
              </a:spcAft>
              <a:buNone/>
            </a:pPr>
            <a:r>
              <a:rPr lang="en" sz="1200">
                <a:latin typeface="Consolas"/>
                <a:ea typeface="Consolas"/>
                <a:cs typeface="Consolas"/>
                <a:sym typeface="Consolas"/>
              </a:rPr>
              <a:t>       </a:t>
            </a:r>
            <a:r>
              <a:rPr lang="en" sz="1200" b="1">
                <a:solidFill>
                  <a:srgbClr val="000080"/>
                </a:solidFill>
                <a:latin typeface="Consolas"/>
                <a:ea typeface="Consolas"/>
                <a:cs typeface="Consolas"/>
                <a:sym typeface="Consolas"/>
              </a:rPr>
              <a:t>this</a:t>
            </a:r>
            <a:r>
              <a:rPr lang="en" sz="1200">
                <a:latin typeface="Consolas"/>
                <a:ea typeface="Consolas"/>
                <a:cs typeface="Consolas"/>
                <a:sym typeface="Consolas"/>
              </a:rPr>
              <a:t>.</a:t>
            </a:r>
            <a:r>
              <a:rPr lang="en" sz="1200" b="1">
                <a:solidFill>
                  <a:srgbClr val="660E7A"/>
                </a:solidFill>
                <a:latin typeface="Consolas"/>
                <a:ea typeface="Consolas"/>
                <a:cs typeface="Consolas"/>
                <a:sym typeface="Consolas"/>
              </a:rPr>
              <a:t>name </a:t>
            </a:r>
            <a:r>
              <a:rPr lang="en" sz="1200">
                <a:latin typeface="Consolas"/>
                <a:ea typeface="Consolas"/>
                <a:cs typeface="Consolas"/>
                <a:sym typeface="Consolas"/>
              </a:rPr>
              <a:t>= name;</a:t>
            </a:r>
            <a:endParaRPr sz="1200">
              <a:latin typeface="Consolas"/>
              <a:ea typeface="Consolas"/>
              <a:cs typeface="Consolas"/>
              <a:sym typeface="Consolas"/>
            </a:endParaRPr>
          </a:p>
          <a:p>
            <a:pPr marL="0" lvl="0" indent="0" algn="l" rtl="0">
              <a:lnSpc>
                <a:spcPct val="115000"/>
              </a:lnSpc>
              <a:spcBef>
                <a:spcPts val="0"/>
              </a:spcBef>
              <a:spcAft>
                <a:spcPts val="0"/>
              </a:spcAft>
              <a:buNone/>
            </a:pPr>
            <a:r>
              <a:rPr lang="en" sz="1200">
                <a:latin typeface="Consolas"/>
                <a:ea typeface="Consolas"/>
                <a:cs typeface="Consolas"/>
                <a:sym typeface="Consolas"/>
              </a:rPr>
              <a:t>       </a:t>
            </a:r>
            <a:r>
              <a:rPr lang="en" sz="1200" b="1">
                <a:solidFill>
                  <a:srgbClr val="000080"/>
                </a:solidFill>
                <a:latin typeface="Consolas"/>
                <a:ea typeface="Consolas"/>
                <a:cs typeface="Consolas"/>
                <a:sym typeface="Consolas"/>
              </a:rPr>
              <a:t>this</a:t>
            </a:r>
            <a:r>
              <a:rPr lang="en" sz="1200">
                <a:latin typeface="Consolas"/>
                <a:ea typeface="Consolas"/>
                <a:cs typeface="Consolas"/>
                <a:sym typeface="Consolas"/>
              </a:rPr>
              <a:t>.</a:t>
            </a:r>
            <a:r>
              <a:rPr lang="en" sz="1200" b="1">
                <a:solidFill>
                  <a:srgbClr val="660E7A"/>
                </a:solidFill>
                <a:latin typeface="Consolas"/>
                <a:ea typeface="Consolas"/>
                <a:cs typeface="Consolas"/>
                <a:sym typeface="Consolas"/>
              </a:rPr>
              <a:t>format </a:t>
            </a:r>
            <a:r>
              <a:rPr lang="en" sz="1200">
                <a:latin typeface="Consolas"/>
                <a:ea typeface="Consolas"/>
                <a:cs typeface="Consolas"/>
                <a:sym typeface="Consolas"/>
              </a:rPr>
              <a:t>= format;</a:t>
            </a:r>
            <a:endParaRPr sz="1200">
              <a:latin typeface="Consolas"/>
              <a:ea typeface="Consolas"/>
              <a:cs typeface="Consolas"/>
              <a:sym typeface="Consolas"/>
            </a:endParaRPr>
          </a:p>
          <a:p>
            <a:pPr marL="0" lvl="0" indent="0" algn="l" rtl="0">
              <a:lnSpc>
                <a:spcPct val="115000"/>
              </a:lnSpc>
              <a:spcBef>
                <a:spcPts val="0"/>
              </a:spcBef>
              <a:spcAft>
                <a:spcPts val="0"/>
              </a:spcAft>
              <a:buNone/>
            </a:pPr>
            <a:r>
              <a:rPr lang="en" sz="1200">
                <a:latin typeface="Consolas"/>
                <a:ea typeface="Consolas"/>
                <a:cs typeface="Consolas"/>
                <a:sym typeface="Consolas"/>
              </a:rPr>
              <a:t>   }</a:t>
            </a:r>
            <a:endParaRPr sz="1200">
              <a:latin typeface="Consolas"/>
              <a:ea typeface="Consolas"/>
              <a:cs typeface="Consolas"/>
              <a:sym typeface="Consolas"/>
            </a:endParaRPr>
          </a:p>
          <a:p>
            <a:pPr marL="0" lvl="0" indent="0" algn="l" rtl="0">
              <a:lnSpc>
                <a:spcPct val="115000"/>
              </a:lnSpc>
              <a:spcBef>
                <a:spcPts val="0"/>
              </a:spcBef>
              <a:spcAft>
                <a:spcPts val="0"/>
              </a:spcAft>
              <a:buNone/>
            </a:pPr>
            <a:r>
              <a:rPr lang="en" sz="1200">
                <a:latin typeface="Consolas"/>
                <a:ea typeface="Consolas"/>
                <a:cs typeface="Consolas"/>
                <a:sym typeface="Consolas"/>
              </a:rPr>
              <a:t>}</a:t>
            </a:r>
            <a:endParaRPr sz="1200" b="1">
              <a:solidFill>
                <a:srgbClr val="000080"/>
              </a:solidFill>
              <a:highlight>
                <a:srgbClr val="FFFFFF"/>
              </a:highlight>
            </a:endParaRPr>
          </a:p>
        </p:txBody>
      </p:sp>
      <p:sp>
        <p:nvSpPr>
          <p:cNvPr id="336" name="Google Shape;336;p45"/>
          <p:cNvSpPr txBox="1"/>
          <p:nvPr/>
        </p:nvSpPr>
        <p:spPr>
          <a:xfrm>
            <a:off x="3795825" y="2925325"/>
            <a:ext cx="5225400" cy="1612500"/>
          </a:xfrm>
          <a:prstGeom prst="rect">
            <a:avLst/>
          </a:prstGeom>
          <a:solidFill>
            <a:srgbClr val="B7B7B7"/>
          </a:solid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200" b="1">
                <a:solidFill>
                  <a:srgbClr val="000080"/>
                </a:solidFill>
                <a:latin typeface="Consolas"/>
                <a:ea typeface="Consolas"/>
                <a:cs typeface="Consolas"/>
                <a:sym typeface="Consolas"/>
              </a:rPr>
              <a:t>public interface </a:t>
            </a:r>
            <a:r>
              <a:rPr lang="en" sz="1200">
                <a:latin typeface="Consolas"/>
                <a:ea typeface="Consolas"/>
                <a:cs typeface="Consolas"/>
                <a:sym typeface="Consolas"/>
              </a:rPr>
              <a:t>AudioPlayerState {</a:t>
            </a:r>
            <a:endParaRPr sz="1200">
              <a:latin typeface="Consolas"/>
              <a:ea typeface="Consolas"/>
              <a:cs typeface="Consolas"/>
              <a:sym typeface="Consolas"/>
            </a:endParaRPr>
          </a:p>
          <a:p>
            <a:pPr marL="0" lvl="0" indent="0" algn="l" rtl="0">
              <a:lnSpc>
                <a:spcPct val="115000"/>
              </a:lnSpc>
              <a:spcBef>
                <a:spcPts val="0"/>
              </a:spcBef>
              <a:spcAft>
                <a:spcPts val="0"/>
              </a:spcAft>
              <a:buNone/>
            </a:pPr>
            <a:r>
              <a:rPr lang="en" sz="1200">
                <a:latin typeface="Consolas"/>
                <a:ea typeface="Consolas"/>
                <a:cs typeface="Consolas"/>
                <a:sym typeface="Consolas"/>
              </a:rPr>
              <a:t>   </a:t>
            </a:r>
            <a:r>
              <a:rPr lang="en" sz="1200" b="1">
                <a:solidFill>
                  <a:srgbClr val="000080"/>
                </a:solidFill>
                <a:latin typeface="Consolas"/>
                <a:ea typeface="Consolas"/>
                <a:cs typeface="Consolas"/>
                <a:sym typeface="Consolas"/>
              </a:rPr>
              <a:t>public void </a:t>
            </a:r>
            <a:r>
              <a:rPr lang="en" sz="1200">
                <a:latin typeface="Consolas"/>
                <a:ea typeface="Consolas"/>
                <a:cs typeface="Consolas"/>
                <a:sym typeface="Consolas"/>
              </a:rPr>
              <a:t>insertCD(AudioPlayerContext context, CD cd);</a:t>
            </a:r>
            <a:endParaRPr sz="1200">
              <a:latin typeface="Consolas"/>
              <a:ea typeface="Consolas"/>
              <a:cs typeface="Consolas"/>
              <a:sym typeface="Consolas"/>
            </a:endParaRPr>
          </a:p>
          <a:p>
            <a:pPr marL="0" lvl="0" indent="0" algn="l" rtl="0">
              <a:lnSpc>
                <a:spcPct val="115000"/>
              </a:lnSpc>
              <a:spcBef>
                <a:spcPts val="0"/>
              </a:spcBef>
              <a:spcAft>
                <a:spcPts val="0"/>
              </a:spcAft>
              <a:buNone/>
            </a:pPr>
            <a:r>
              <a:rPr lang="en" sz="1200">
                <a:latin typeface="Consolas"/>
                <a:ea typeface="Consolas"/>
                <a:cs typeface="Consolas"/>
                <a:sym typeface="Consolas"/>
              </a:rPr>
              <a:t>   </a:t>
            </a:r>
            <a:r>
              <a:rPr lang="en" sz="1200" b="1">
                <a:solidFill>
                  <a:srgbClr val="000080"/>
                </a:solidFill>
                <a:latin typeface="Consolas"/>
                <a:ea typeface="Consolas"/>
                <a:cs typeface="Consolas"/>
                <a:sym typeface="Consolas"/>
              </a:rPr>
              <a:t>public </a:t>
            </a:r>
            <a:r>
              <a:rPr lang="en" sz="1200">
                <a:latin typeface="Consolas"/>
                <a:ea typeface="Consolas"/>
                <a:cs typeface="Consolas"/>
                <a:sym typeface="Consolas"/>
              </a:rPr>
              <a:t>CD ejectCD(AudioPlayerContext context);</a:t>
            </a:r>
            <a:endParaRPr sz="1200">
              <a:latin typeface="Consolas"/>
              <a:ea typeface="Consolas"/>
              <a:cs typeface="Consolas"/>
              <a:sym typeface="Consolas"/>
            </a:endParaRPr>
          </a:p>
          <a:p>
            <a:pPr marL="0" lvl="0" indent="0" algn="l" rtl="0">
              <a:lnSpc>
                <a:spcPct val="115000"/>
              </a:lnSpc>
              <a:spcBef>
                <a:spcPts val="0"/>
              </a:spcBef>
              <a:spcAft>
                <a:spcPts val="0"/>
              </a:spcAft>
              <a:buNone/>
            </a:pPr>
            <a:r>
              <a:rPr lang="en" sz="1200">
                <a:latin typeface="Consolas"/>
                <a:ea typeface="Consolas"/>
                <a:cs typeface="Consolas"/>
                <a:sym typeface="Consolas"/>
              </a:rPr>
              <a:t>   </a:t>
            </a:r>
            <a:r>
              <a:rPr lang="en" sz="1200" b="1">
                <a:solidFill>
                  <a:srgbClr val="000080"/>
                </a:solidFill>
                <a:latin typeface="Consolas"/>
                <a:ea typeface="Consolas"/>
                <a:cs typeface="Consolas"/>
                <a:sym typeface="Consolas"/>
              </a:rPr>
              <a:t>public void </a:t>
            </a:r>
            <a:r>
              <a:rPr lang="en" sz="1200">
                <a:latin typeface="Consolas"/>
                <a:ea typeface="Consolas"/>
                <a:cs typeface="Consolas"/>
                <a:sym typeface="Consolas"/>
              </a:rPr>
              <a:t>play(AudioPlayerContext context);</a:t>
            </a:r>
            <a:endParaRPr sz="1200">
              <a:latin typeface="Consolas"/>
              <a:ea typeface="Consolas"/>
              <a:cs typeface="Consolas"/>
              <a:sym typeface="Consolas"/>
            </a:endParaRPr>
          </a:p>
          <a:p>
            <a:pPr marL="0" lvl="0" indent="0" algn="l" rtl="0">
              <a:lnSpc>
                <a:spcPct val="115000"/>
              </a:lnSpc>
              <a:spcBef>
                <a:spcPts val="0"/>
              </a:spcBef>
              <a:spcAft>
                <a:spcPts val="0"/>
              </a:spcAft>
              <a:buNone/>
            </a:pPr>
            <a:r>
              <a:rPr lang="en" sz="1200">
                <a:latin typeface="Consolas"/>
                <a:ea typeface="Consolas"/>
                <a:cs typeface="Consolas"/>
                <a:sym typeface="Consolas"/>
              </a:rPr>
              <a:t>   </a:t>
            </a:r>
            <a:r>
              <a:rPr lang="en" sz="1200" b="1">
                <a:solidFill>
                  <a:srgbClr val="000080"/>
                </a:solidFill>
                <a:latin typeface="Consolas"/>
                <a:ea typeface="Consolas"/>
                <a:cs typeface="Consolas"/>
                <a:sym typeface="Consolas"/>
              </a:rPr>
              <a:t>public void </a:t>
            </a:r>
            <a:r>
              <a:rPr lang="en" sz="1200">
                <a:latin typeface="Consolas"/>
                <a:ea typeface="Consolas"/>
                <a:cs typeface="Consolas"/>
                <a:sym typeface="Consolas"/>
              </a:rPr>
              <a:t>stop(AudioPlayerContext context);</a:t>
            </a:r>
            <a:endParaRPr sz="1200">
              <a:latin typeface="Consolas"/>
              <a:ea typeface="Consolas"/>
              <a:cs typeface="Consolas"/>
              <a:sym typeface="Consolas"/>
            </a:endParaRPr>
          </a:p>
          <a:p>
            <a:pPr marL="0" lvl="0" indent="0" algn="l" rtl="0">
              <a:lnSpc>
                <a:spcPct val="115000"/>
              </a:lnSpc>
              <a:spcBef>
                <a:spcPts val="0"/>
              </a:spcBef>
              <a:spcAft>
                <a:spcPts val="0"/>
              </a:spcAft>
              <a:buNone/>
            </a:pPr>
            <a:r>
              <a:rPr lang="en" sz="1200">
                <a:latin typeface="Consolas"/>
                <a:ea typeface="Consolas"/>
                <a:cs typeface="Consolas"/>
                <a:sym typeface="Consolas"/>
              </a:rPr>
              <a:t>}</a:t>
            </a:r>
            <a:endParaRPr sz="1200" b="1">
              <a:solidFill>
                <a:srgbClr val="000080"/>
              </a:solidFill>
              <a:latin typeface="Consolas"/>
              <a:ea typeface="Consolas"/>
              <a:cs typeface="Consolas"/>
              <a:sym typeface="Consolas"/>
            </a:endParaRPr>
          </a:p>
        </p:txBody>
      </p:sp>
      <p:sp>
        <p:nvSpPr>
          <p:cNvPr id="337" name="Google Shape;337;p45"/>
          <p:cNvSpPr txBox="1"/>
          <p:nvPr/>
        </p:nvSpPr>
        <p:spPr>
          <a:xfrm>
            <a:off x="351275" y="875700"/>
            <a:ext cx="4013400" cy="838200"/>
          </a:xfrm>
          <a:prstGeom prst="rect">
            <a:avLst/>
          </a:prstGeom>
          <a:noFill/>
          <a:ln>
            <a:noFill/>
          </a:ln>
        </p:spPr>
        <p:txBody>
          <a:bodyPr spcFirstLastPara="1" wrap="square" lIns="91425" tIns="91425" rIns="91425" bIns="91425" anchor="ctr" anchorCtr="0">
            <a:noAutofit/>
          </a:bodyPr>
          <a:lstStyle/>
          <a:p>
            <a:pPr marL="0" lvl="0" indent="0" algn="just" rtl="0">
              <a:lnSpc>
                <a:spcPct val="115000"/>
              </a:lnSpc>
              <a:spcBef>
                <a:spcPts val="0"/>
              </a:spcBef>
              <a:spcAft>
                <a:spcPts val="1400"/>
              </a:spcAft>
              <a:buNone/>
            </a:pPr>
            <a:r>
              <a:rPr lang="en">
                <a:latin typeface="Proxima Nova"/>
                <a:ea typeface="Proxima Nova"/>
                <a:cs typeface="Proxima Nova"/>
                <a:sym typeface="Proxima Nova"/>
              </a:rPr>
              <a:t>Implementujeme přehrávač na CD. Začneme tím, že nadefinujeme třídu pro reprezentaci CD (public fields pro zkrácení kódu)</a:t>
            </a:r>
            <a:endParaRPr/>
          </a:p>
        </p:txBody>
      </p:sp>
      <p:sp>
        <p:nvSpPr>
          <p:cNvPr id="338" name="Google Shape;338;p45"/>
          <p:cNvSpPr txBox="1"/>
          <p:nvPr/>
        </p:nvSpPr>
        <p:spPr>
          <a:xfrm>
            <a:off x="452925" y="2933400"/>
            <a:ext cx="3342900" cy="838200"/>
          </a:xfrm>
          <a:prstGeom prst="rect">
            <a:avLst/>
          </a:prstGeom>
          <a:noFill/>
          <a:ln>
            <a:noFill/>
          </a:ln>
        </p:spPr>
        <p:txBody>
          <a:bodyPr spcFirstLastPara="1" wrap="square" lIns="91425" tIns="91425" rIns="91425" bIns="91425" anchor="ctr" anchorCtr="0">
            <a:noAutofit/>
          </a:bodyPr>
          <a:lstStyle/>
          <a:p>
            <a:pPr marL="0" lvl="0" indent="0" algn="just" rtl="0">
              <a:lnSpc>
                <a:spcPct val="115000"/>
              </a:lnSpc>
              <a:spcBef>
                <a:spcPts val="0"/>
              </a:spcBef>
              <a:spcAft>
                <a:spcPts val="1400"/>
              </a:spcAft>
              <a:buNone/>
            </a:pPr>
            <a:r>
              <a:rPr lang="en">
                <a:latin typeface="Proxima Nova"/>
                <a:ea typeface="Proxima Nova"/>
                <a:cs typeface="Proxima Nova"/>
                <a:sym typeface="Proxima Nova"/>
              </a:rPr>
              <a:t>Pak nadefinujeme rozhraní, přes které budeme posouvat náš stavový automat. </a:t>
            </a:r>
            <a:endParaRPr>
              <a:latin typeface="Proxima Nova"/>
              <a:ea typeface="Proxima Nova"/>
              <a:cs typeface="Proxima Nova"/>
              <a:sym typeface="Proxima Nova"/>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46"/>
          <p:cNvSpPr txBox="1">
            <a:spLocks noGrp="1"/>
          </p:cNvSpPr>
          <p:nvPr>
            <p:ph type="title"/>
          </p:nvPr>
        </p:nvSpPr>
        <p:spPr>
          <a:xfrm>
            <a:off x="211400" y="1107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t>State</a:t>
            </a:r>
            <a:endParaRPr sz="2400"/>
          </a:p>
          <a:p>
            <a:pPr marL="0" lvl="0" indent="0" algn="l" rtl="0">
              <a:spcBef>
                <a:spcPts val="0"/>
              </a:spcBef>
              <a:spcAft>
                <a:spcPts val="0"/>
              </a:spcAft>
              <a:buNone/>
            </a:pPr>
            <a:endParaRPr sz="2400"/>
          </a:p>
        </p:txBody>
      </p:sp>
      <p:pic>
        <p:nvPicPr>
          <p:cNvPr id="344" name="Google Shape;344;p46" descr="daum_equation_1503725646551.png"/>
          <p:cNvPicPr preferRelativeResize="0"/>
          <p:nvPr/>
        </p:nvPicPr>
        <p:blipFill>
          <a:blip r:embed="rId3">
            <a:alphaModFix/>
          </a:blip>
          <a:stretch>
            <a:fillRect/>
          </a:stretch>
        </p:blipFill>
        <p:spPr>
          <a:xfrm rot="10800000">
            <a:off x="148116" y="4991100"/>
            <a:ext cx="4284" cy="875"/>
          </a:xfrm>
          <a:prstGeom prst="rect">
            <a:avLst/>
          </a:prstGeom>
          <a:noFill/>
          <a:ln>
            <a:noFill/>
          </a:ln>
        </p:spPr>
      </p:pic>
      <p:pic>
        <p:nvPicPr>
          <p:cNvPr id="345" name="Google Shape;345;p46" descr="daum_equation_1503725646551.png"/>
          <p:cNvPicPr preferRelativeResize="0"/>
          <p:nvPr/>
        </p:nvPicPr>
        <p:blipFill>
          <a:blip r:embed="rId3">
            <a:alphaModFix/>
          </a:blip>
          <a:stretch>
            <a:fillRect/>
          </a:stretch>
        </p:blipFill>
        <p:spPr>
          <a:xfrm rot="10800000">
            <a:off x="300516" y="4991100"/>
            <a:ext cx="4284" cy="875"/>
          </a:xfrm>
          <a:prstGeom prst="rect">
            <a:avLst/>
          </a:prstGeom>
          <a:noFill/>
          <a:ln>
            <a:noFill/>
          </a:ln>
        </p:spPr>
      </p:pic>
      <p:pic>
        <p:nvPicPr>
          <p:cNvPr id="346" name="Google Shape;346;p46" descr="daum_equation_1503725699601.png"/>
          <p:cNvPicPr preferRelativeResize="0"/>
          <p:nvPr/>
        </p:nvPicPr>
        <p:blipFill>
          <a:blip r:embed="rId3">
            <a:alphaModFix/>
          </a:blip>
          <a:stretch>
            <a:fillRect/>
          </a:stretch>
        </p:blipFill>
        <p:spPr>
          <a:xfrm rot="10800000">
            <a:off x="452916" y="4991100"/>
            <a:ext cx="4284" cy="875"/>
          </a:xfrm>
          <a:prstGeom prst="rect">
            <a:avLst/>
          </a:prstGeom>
          <a:noFill/>
          <a:ln>
            <a:noFill/>
          </a:ln>
        </p:spPr>
      </p:pic>
      <p:sp>
        <p:nvSpPr>
          <p:cNvPr id="347" name="Google Shape;347;p4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22</a:t>
            </a:fld>
            <a:endParaRPr/>
          </a:p>
        </p:txBody>
      </p:sp>
      <p:sp>
        <p:nvSpPr>
          <p:cNvPr id="348" name="Google Shape;348;p46"/>
          <p:cNvSpPr txBox="1"/>
          <p:nvPr/>
        </p:nvSpPr>
        <p:spPr>
          <a:xfrm>
            <a:off x="3893675" y="596075"/>
            <a:ext cx="5179500" cy="4156200"/>
          </a:xfrm>
          <a:prstGeom prst="rect">
            <a:avLst/>
          </a:prstGeom>
          <a:solidFill>
            <a:srgbClr val="B7B7B7"/>
          </a:solid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200" b="1">
                <a:solidFill>
                  <a:srgbClr val="000080"/>
                </a:solidFill>
                <a:latin typeface="Consolas"/>
                <a:ea typeface="Consolas"/>
                <a:cs typeface="Consolas"/>
                <a:sym typeface="Consolas"/>
              </a:rPr>
              <a:t>public class </a:t>
            </a:r>
            <a:r>
              <a:rPr lang="en" sz="1200">
                <a:latin typeface="Consolas"/>
                <a:ea typeface="Consolas"/>
                <a:cs typeface="Consolas"/>
                <a:sym typeface="Consolas"/>
              </a:rPr>
              <a:t>ReadyState </a:t>
            </a:r>
            <a:r>
              <a:rPr lang="en" sz="1200" b="1">
                <a:solidFill>
                  <a:srgbClr val="000080"/>
                </a:solidFill>
                <a:latin typeface="Consolas"/>
                <a:ea typeface="Consolas"/>
                <a:cs typeface="Consolas"/>
                <a:sym typeface="Consolas"/>
              </a:rPr>
              <a:t>implements </a:t>
            </a:r>
            <a:r>
              <a:rPr lang="en" sz="1200">
                <a:latin typeface="Consolas"/>
                <a:ea typeface="Consolas"/>
                <a:cs typeface="Consolas"/>
                <a:sym typeface="Consolas"/>
              </a:rPr>
              <a:t>AudioPlayerState {</a:t>
            </a:r>
            <a:endParaRPr sz="1200">
              <a:latin typeface="Consolas"/>
              <a:ea typeface="Consolas"/>
              <a:cs typeface="Consolas"/>
              <a:sym typeface="Consolas"/>
            </a:endParaRPr>
          </a:p>
          <a:p>
            <a:pPr marL="0" lvl="0" indent="0" algn="l" rtl="0">
              <a:lnSpc>
                <a:spcPct val="100000"/>
              </a:lnSpc>
              <a:spcBef>
                <a:spcPts val="0"/>
              </a:spcBef>
              <a:spcAft>
                <a:spcPts val="0"/>
              </a:spcAft>
              <a:buNone/>
            </a:pPr>
            <a:r>
              <a:rPr lang="en" sz="1200">
                <a:latin typeface="Consolas"/>
                <a:ea typeface="Consolas"/>
                <a:cs typeface="Consolas"/>
                <a:sym typeface="Consolas"/>
              </a:rPr>
              <a:t>   </a:t>
            </a:r>
            <a:r>
              <a:rPr lang="en" sz="1200" b="1">
                <a:solidFill>
                  <a:srgbClr val="000080"/>
                </a:solidFill>
                <a:latin typeface="Consolas"/>
                <a:ea typeface="Consolas"/>
                <a:cs typeface="Consolas"/>
                <a:sym typeface="Consolas"/>
              </a:rPr>
              <a:t>public </a:t>
            </a:r>
            <a:r>
              <a:rPr lang="en" sz="1200">
                <a:latin typeface="Consolas"/>
                <a:ea typeface="Consolas"/>
                <a:cs typeface="Consolas"/>
                <a:sym typeface="Consolas"/>
              </a:rPr>
              <a:t>ReadyState(){ </a:t>
            </a:r>
            <a:endParaRPr sz="1200">
              <a:latin typeface="Consolas"/>
              <a:ea typeface="Consolas"/>
              <a:cs typeface="Consolas"/>
              <a:sym typeface="Consolas"/>
            </a:endParaRPr>
          </a:p>
          <a:p>
            <a:pPr marL="0" lvl="0" indent="457200" algn="l" rtl="0">
              <a:lnSpc>
                <a:spcPct val="100000"/>
              </a:lnSpc>
              <a:spcBef>
                <a:spcPts val="0"/>
              </a:spcBef>
              <a:spcAft>
                <a:spcPts val="0"/>
              </a:spcAft>
              <a:buNone/>
            </a:pPr>
            <a:r>
              <a:rPr lang="en" sz="1200">
                <a:latin typeface="Consolas"/>
                <a:ea typeface="Consolas"/>
                <a:cs typeface="Consolas"/>
                <a:sym typeface="Consolas"/>
              </a:rPr>
              <a:t>System.</a:t>
            </a:r>
            <a:r>
              <a:rPr lang="en" sz="1200" b="1" i="1">
                <a:solidFill>
                  <a:srgbClr val="660E7A"/>
                </a:solidFill>
                <a:latin typeface="Consolas"/>
                <a:ea typeface="Consolas"/>
                <a:cs typeface="Consolas"/>
                <a:sym typeface="Consolas"/>
              </a:rPr>
              <a:t>out</a:t>
            </a:r>
            <a:r>
              <a:rPr lang="en" sz="1200">
                <a:latin typeface="Consolas"/>
                <a:ea typeface="Consolas"/>
                <a:cs typeface="Consolas"/>
                <a:sym typeface="Consolas"/>
              </a:rPr>
              <a:t>.println(</a:t>
            </a:r>
            <a:r>
              <a:rPr lang="en" sz="1200" b="1">
                <a:solidFill>
                  <a:srgbClr val="008000"/>
                </a:solidFill>
                <a:latin typeface="Consolas"/>
                <a:ea typeface="Consolas"/>
                <a:cs typeface="Consolas"/>
                <a:sym typeface="Consolas"/>
              </a:rPr>
              <a:t>"Player ready"</a:t>
            </a:r>
            <a:r>
              <a:rPr lang="en" sz="1200">
                <a:latin typeface="Consolas"/>
                <a:ea typeface="Consolas"/>
                <a:cs typeface="Consolas"/>
                <a:sym typeface="Consolas"/>
              </a:rPr>
              <a:t>); </a:t>
            </a:r>
            <a:endParaRPr sz="1200">
              <a:latin typeface="Consolas"/>
              <a:ea typeface="Consolas"/>
              <a:cs typeface="Consolas"/>
              <a:sym typeface="Consolas"/>
            </a:endParaRPr>
          </a:p>
          <a:p>
            <a:pPr marL="0" lvl="0" indent="0" algn="l" rtl="0">
              <a:lnSpc>
                <a:spcPct val="100000"/>
              </a:lnSpc>
              <a:spcBef>
                <a:spcPts val="0"/>
              </a:spcBef>
              <a:spcAft>
                <a:spcPts val="0"/>
              </a:spcAft>
              <a:buNone/>
            </a:pPr>
            <a:r>
              <a:rPr lang="en" sz="1200">
                <a:latin typeface="Consolas"/>
                <a:ea typeface="Consolas"/>
                <a:cs typeface="Consolas"/>
                <a:sym typeface="Consolas"/>
              </a:rPr>
              <a:t>   }</a:t>
            </a:r>
            <a:endParaRPr sz="1200">
              <a:latin typeface="Consolas"/>
              <a:ea typeface="Consolas"/>
              <a:cs typeface="Consolas"/>
              <a:sym typeface="Consolas"/>
            </a:endParaRPr>
          </a:p>
          <a:p>
            <a:pPr marL="0" lvl="0" indent="0" algn="l" rtl="0">
              <a:lnSpc>
                <a:spcPct val="100000"/>
              </a:lnSpc>
              <a:spcBef>
                <a:spcPts val="0"/>
              </a:spcBef>
              <a:spcAft>
                <a:spcPts val="0"/>
              </a:spcAft>
              <a:buNone/>
            </a:pPr>
            <a:endParaRPr sz="1200">
              <a:latin typeface="Consolas"/>
              <a:ea typeface="Consolas"/>
              <a:cs typeface="Consolas"/>
              <a:sym typeface="Consolas"/>
            </a:endParaRPr>
          </a:p>
          <a:p>
            <a:pPr marL="0" lvl="0" indent="0" algn="l" rtl="0">
              <a:lnSpc>
                <a:spcPct val="100000"/>
              </a:lnSpc>
              <a:spcBef>
                <a:spcPts val="0"/>
              </a:spcBef>
              <a:spcAft>
                <a:spcPts val="0"/>
              </a:spcAft>
              <a:buNone/>
            </a:pPr>
            <a:r>
              <a:rPr lang="en" sz="1200">
                <a:latin typeface="Consolas"/>
                <a:ea typeface="Consolas"/>
                <a:cs typeface="Consolas"/>
                <a:sym typeface="Consolas"/>
              </a:rPr>
              <a:t>   </a:t>
            </a:r>
            <a:r>
              <a:rPr lang="en" sz="1200" b="1">
                <a:solidFill>
                  <a:srgbClr val="000080"/>
                </a:solidFill>
                <a:latin typeface="Consolas"/>
                <a:ea typeface="Consolas"/>
                <a:cs typeface="Consolas"/>
                <a:sym typeface="Consolas"/>
              </a:rPr>
              <a:t>public void </a:t>
            </a:r>
            <a:r>
              <a:rPr lang="en" sz="1200">
                <a:latin typeface="Consolas"/>
                <a:ea typeface="Consolas"/>
                <a:cs typeface="Consolas"/>
                <a:sym typeface="Consolas"/>
              </a:rPr>
              <a:t>play(AudioPlayerContext context) {</a:t>
            </a:r>
            <a:endParaRPr sz="1200">
              <a:latin typeface="Consolas"/>
              <a:ea typeface="Consolas"/>
              <a:cs typeface="Consolas"/>
              <a:sym typeface="Consolas"/>
            </a:endParaRPr>
          </a:p>
          <a:p>
            <a:pPr marL="0" lvl="0" indent="0" algn="l" rtl="0">
              <a:lnSpc>
                <a:spcPct val="100000"/>
              </a:lnSpc>
              <a:spcBef>
                <a:spcPts val="0"/>
              </a:spcBef>
              <a:spcAft>
                <a:spcPts val="0"/>
              </a:spcAft>
              <a:buNone/>
            </a:pPr>
            <a:r>
              <a:rPr lang="en" sz="1200">
                <a:latin typeface="Consolas"/>
                <a:ea typeface="Consolas"/>
                <a:cs typeface="Consolas"/>
                <a:sym typeface="Consolas"/>
              </a:rPr>
              <a:t>       </a:t>
            </a:r>
            <a:r>
              <a:rPr lang="en" sz="1200" i="1">
                <a:solidFill>
                  <a:srgbClr val="808080"/>
                </a:solidFill>
                <a:latin typeface="Consolas"/>
                <a:ea typeface="Consolas"/>
                <a:cs typeface="Consolas"/>
                <a:sym typeface="Consolas"/>
              </a:rPr>
              <a:t>//Test precondition</a:t>
            </a:r>
            <a:endParaRPr sz="1200" i="1">
              <a:solidFill>
                <a:srgbClr val="808080"/>
              </a:solidFill>
              <a:latin typeface="Consolas"/>
              <a:ea typeface="Consolas"/>
              <a:cs typeface="Consolas"/>
              <a:sym typeface="Consolas"/>
            </a:endParaRPr>
          </a:p>
          <a:p>
            <a:pPr marL="0" lvl="0" indent="0" algn="l" rtl="0">
              <a:lnSpc>
                <a:spcPct val="100000"/>
              </a:lnSpc>
              <a:spcBef>
                <a:spcPts val="0"/>
              </a:spcBef>
              <a:spcAft>
                <a:spcPts val="0"/>
              </a:spcAft>
              <a:buNone/>
            </a:pPr>
            <a:r>
              <a:rPr lang="en" sz="1200" i="1">
                <a:solidFill>
                  <a:srgbClr val="808080"/>
                </a:solidFill>
                <a:latin typeface="Consolas"/>
                <a:ea typeface="Consolas"/>
                <a:cs typeface="Consolas"/>
                <a:sym typeface="Consolas"/>
              </a:rPr>
              <a:t>       </a:t>
            </a:r>
            <a:r>
              <a:rPr lang="en" sz="1200" b="1">
                <a:solidFill>
                  <a:srgbClr val="000080"/>
                </a:solidFill>
                <a:latin typeface="Consolas"/>
                <a:ea typeface="Consolas"/>
                <a:cs typeface="Consolas"/>
                <a:sym typeface="Consolas"/>
              </a:rPr>
              <a:t>if </a:t>
            </a:r>
            <a:r>
              <a:rPr lang="en" sz="1200">
                <a:latin typeface="Consolas"/>
                <a:ea typeface="Consolas"/>
                <a:cs typeface="Consolas"/>
                <a:sym typeface="Consolas"/>
              </a:rPr>
              <a:t>(context.getCd() != </a:t>
            </a:r>
            <a:r>
              <a:rPr lang="en" sz="1200" b="1">
                <a:solidFill>
                  <a:srgbClr val="000080"/>
                </a:solidFill>
                <a:latin typeface="Consolas"/>
                <a:ea typeface="Consolas"/>
                <a:cs typeface="Consolas"/>
                <a:sym typeface="Consolas"/>
              </a:rPr>
              <a:t>null </a:t>
            </a:r>
            <a:r>
              <a:rPr lang="en" sz="1200">
                <a:latin typeface="Consolas"/>
                <a:ea typeface="Consolas"/>
                <a:cs typeface="Consolas"/>
                <a:sym typeface="Consolas"/>
              </a:rPr>
              <a:t>&amp;&amp;</a:t>
            </a:r>
            <a:endParaRPr sz="1200">
              <a:latin typeface="Consolas"/>
              <a:ea typeface="Consolas"/>
              <a:cs typeface="Consolas"/>
              <a:sym typeface="Consolas"/>
            </a:endParaRPr>
          </a:p>
          <a:p>
            <a:pPr marL="457200" lvl="0" indent="457200" algn="l" rtl="0">
              <a:lnSpc>
                <a:spcPct val="100000"/>
              </a:lnSpc>
              <a:spcBef>
                <a:spcPts val="0"/>
              </a:spcBef>
              <a:spcAft>
                <a:spcPts val="0"/>
              </a:spcAft>
              <a:buNone/>
            </a:pPr>
            <a:r>
              <a:rPr lang="en" sz="1200">
                <a:latin typeface="Consolas"/>
                <a:ea typeface="Consolas"/>
                <a:cs typeface="Consolas"/>
                <a:sym typeface="Consolas"/>
              </a:rPr>
              <a:t>context.getCd().</a:t>
            </a:r>
            <a:r>
              <a:rPr lang="en" sz="1200" b="1">
                <a:solidFill>
                  <a:srgbClr val="660E7A"/>
                </a:solidFill>
                <a:latin typeface="Consolas"/>
                <a:ea typeface="Consolas"/>
                <a:cs typeface="Consolas"/>
                <a:sym typeface="Consolas"/>
              </a:rPr>
              <a:t>format </a:t>
            </a:r>
            <a:r>
              <a:rPr lang="en" sz="1200">
                <a:latin typeface="Consolas"/>
                <a:ea typeface="Consolas"/>
                <a:cs typeface="Consolas"/>
                <a:sym typeface="Consolas"/>
              </a:rPr>
              <a:t>&gt; </a:t>
            </a:r>
            <a:r>
              <a:rPr lang="en" sz="1200">
                <a:solidFill>
                  <a:srgbClr val="0000FF"/>
                </a:solidFill>
                <a:latin typeface="Consolas"/>
                <a:ea typeface="Consolas"/>
                <a:cs typeface="Consolas"/>
                <a:sym typeface="Consolas"/>
              </a:rPr>
              <a:t>0</a:t>
            </a:r>
            <a:r>
              <a:rPr lang="en" sz="1200">
                <a:latin typeface="Consolas"/>
                <a:ea typeface="Consolas"/>
                <a:cs typeface="Consolas"/>
                <a:sym typeface="Consolas"/>
              </a:rPr>
              <a:t>)</a:t>
            </a:r>
            <a:endParaRPr sz="1200">
              <a:latin typeface="Consolas"/>
              <a:ea typeface="Consolas"/>
              <a:cs typeface="Consolas"/>
              <a:sym typeface="Consolas"/>
            </a:endParaRPr>
          </a:p>
          <a:p>
            <a:pPr marL="0" lvl="0" indent="0" algn="l" rtl="0">
              <a:lnSpc>
                <a:spcPct val="100000"/>
              </a:lnSpc>
              <a:spcBef>
                <a:spcPts val="0"/>
              </a:spcBef>
              <a:spcAft>
                <a:spcPts val="0"/>
              </a:spcAft>
              <a:buNone/>
            </a:pPr>
            <a:r>
              <a:rPr lang="en" sz="1200">
                <a:latin typeface="Consolas"/>
                <a:ea typeface="Consolas"/>
                <a:cs typeface="Consolas"/>
                <a:sym typeface="Consolas"/>
              </a:rPr>
              <a:t>           context.setState(</a:t>
            </a:r>
            <a:r>
              <a:rPr lang="en" sz="1200" b="1">
                <a:solidFill>
                  <a:srgbClr val="000080"/>
                </a:solidFill>
                <a:latin typeface="Consolas"/>
                <a:ea typeface="Consolas"/>
                <a:cs typeface="Consolas"/>
                <a:sym typeface="Consolas"/>
              </a:rPr>
              <a:t>new </a:t>
            </a:r>
            <a:r>
              <a:rPr lang="en" sz="1200">
                <a:latin typeface="Consolas"/>
                <a:ea typeface="Consolas"/>
                <a:cs typeface="Consolas"/>
                <a:sym typeface="Consolas"/>
              </a:rPr>
              <a:t>PlayingState());</a:t>
            </a:r>
            <a:endParaRPr sz="1200">
              <a:latin typeface="Consolas"/>
              <a:ea typeface="Consolas"/>
              <a:cs typeface="Consolas"/>
              <a:sym typeface="Consolas"/>
            </a:endParaRPr>
          </a:p>
          <a:p>
            <a:pPr marL="0" lvl="0" indent="0" algn="l" rtl="0">
              <a:lnSpc>
                <a:spcPct val="100000"/>
              </a:lnSpc>
              <a:spcBef>
                <a:spcPts val="0"/>
              </a:spcBef>
              <a:spcAft>
                <a:spcPts val="0"/>
              </a:spcAft>
              <a:buNone/>
            </a:pPr>
            <a:r>
              <a:rPr lang="en" sz="1200">
                <a:latin typeface="Consolas"/>
                <a:ea typeface="Consolas"/>
                <a:cs typeface="Consolas"/>
                <a:sym typeface="Consolas"/>
              </a:rPr>
              <a:t>       </a:t>
            </a:r>
            <a:r>
              <a:rPr lang="en" sz="1200" b="1">
                <a:solidFill>
                  <a:srgbClr val="000080"/>
                </a:solidFill>
                <a:latin typeface="Consolas"/>
                <a:ea typeface="Consolas"/>
                <a:cs typeface="Consolas"/>
                <a:sym typeface="Consolas"/>
              </a:rPr>
              <a:t>else</a:t>
            </a:r>
            <a:endParaRPr sz="1200" b="1">
              <a:solidFill>
                <a:srgbClr val="000080"/>
              </a:solidFill>
              <a:latin typeface="Consolas"/>
              <a:ea typeface="Consolas"/>
              <a:cs typeface="Consolas"/>
              <a:sym typeface="Consolas"/>
            </a:endParaRPr>
          </a:p>
          <a:p>
            <a:pPr marL="0" lvl="0" indent="0" algn="l" rtl="0">
              <a:lnSpc>
                <a:spcPct val="100000"/>
              </a:lnSpc>
              <a:spcBef>
                <a:spcPts val="0"/>
              </a:spcBef>
              <a:spcAft>
                <a:spcPts val="0"/>
              </a:spcAft>
              <a:buNone/>
            </a:pPr>
            <a:r>
              <a:rPr lang="en" sz="1200" b="1">
                <a:solidFill>
                  <a:srgbClr val="000080"/>
                </a:solidFill>
                <a:latin typeface="Consolas"/>
                <a:ea typeface="Consolas"/>
                <a:cs typeface="Consolas"/>
                <a:sym typeface="Consolas"/>
              </a:rPr>
              <a:t>           </a:t>
            </a:r>
            <a:r>
              <a:rPr lang="en" sz="1200">
                <a:latin typeface="Consolas"/>
                <a:ea typeface="Consolas"/>
                <a:cs typeface="Consolas"/>
                <a:sym typeface="Consolas"/>
              </a:rPr>
              <a:t>System.</a:t>
            </a:r>
            <a:r>
              <a:rPr lang="en" sz="1200" b="1" i="1">
                <a:solidFill>
                  <a:srgbClr val="660E7A"/>
                </a:solidFill>
                <a:latin typeface="Consolas"/>
                <a:ea typeface="Consolas"/>
                <a:cs typeface="Consolas"/>
                <a:sym typeface="Consolas"/>
              </a:rPr>
              <a:t>out</a:t>
            </a:r>
            <a:r>
              <a:rPr lang="en" sz="1200">
                <a:latin typeface="Consolas"/>
                <a:ea typeface="Consolas"/>
                <a:cs typeface="Consolas"/>
                <a:sym typeface="Consolas"/>
              </a:rPr>
              <a:t>.println(</a:t>
            </a:r>
            <a:r>
              <a:rPr lang="en" sz="1200" b="1">
                <a:solidFill>
                  <a:srgbClr val="008000"/>
                </a:solidFill>
                <a:latin typeface="Consolas"/>
                <a:ea typeface="Consolas"/>
                <a:cs typeface="Consolas"/>
                <a:sym typeface="Consolas"/>
              </a:rPr>
              <a:t>"Cannot play this CD"</a:t>
            </a:r>
            <a:r>
              <a:rPr lang="en" sz="1200">
                <a:latin typeface="Consolas"/>
                <a:ea typeface="Consolas"/>
                <a:cs typeface="Consolas"/>
                <a:sym typeface="Consolas"/>
              </a:rPr>
              <a:t>);</a:t>
            </a:r>
            <a:endParaRPr sz="1200">
              <a:latin typeface="Consolas"/>
              <a:ea typeface="Consolas"/>
              <a:cs typeface="Consolas"/>
              <a:sym typeface="Consolas"/>
            </a:endParaRPr>
          </a:p>
          <a:p>
            <a:pPr marL="0" lvl="0" indent="0" algn="l" rtl="0">
              <a:lnSpc>
                <a:spcPct val="100000"/>
              </a:lnSpc>
              <a:spcBef>
                <a:spcPts val="0"/>
              </a:spcBef>
              <a:spcAft>
                <a:spcPts val="0"/>
              </a:spcAft>
              <a:buNone/>
            </a:pPr>
            <a:r>
              <a:rPr lang="en" sz="1200">
                <a:latin typeface="Consolas"/>
                <a:ea typeface="Consolas"/>
                <a:cs typeface="Consolas"/>
                <a:sym typeface="Consolas"/>
              </a:rPr>
              <a:t>   }</a:t>
            </a:r>
            <a:endParaRPr sz="1200">
              <a:latin typeface="Consolas"/>
              <a:ea typeface="Consolas"/>
              <a:cs typeface="Consolas"/>
              <a:sym typeface="Consolas"/>
            </a:endParaRPr>
          </a:p>
          <a:p>
            <a:pPr marL="0" lvl="0" indent="0" algn="l" rtl="0">
              <a:lnSpc>
                <a:spcPct val="100000"/>
              </a:lnSpc>
              <a:spcBef>
                <a:spcPts val="0"/>
              </a:spcBef>
              <a:spcAft>
                <a:spcPts val="0"/>
              </a:spcAft>
              <a:buNone/>
            </a:pPr>
            <a:endParaRPr sz="1200">
              <a:latin typeface="Consolas"/>
              <a:ea typeface="Consolas"/>
              <a:cs typeface="Consolas"/>
              <a:sym typeface="Consolas"/>
            </a:endParaRPr>
          </a:p>
          <a:p>
            <a:pPr marL="0" lvl="0" indent="0" algn="l" rtl="0">
              <a:lnSpc>
                <a:spcPct val="100000"/>
              </a:lnSpc>
              <a:spcBef>
                <a:spcPts val="0"/>
              </a:spcBef>
              <a:spcAft>
                <a:spcPts val="0"/>
              </a:spcAft>
              <a:buNone/>
            </a:pPr>
            <a:r>
              <a:rPr lang="en" sz="1200">
                <a:latin typeface="Consolas"/>
                <a:ea typeface="Consolas"/>
                <a:cs typeface="Consolas"/>
                <a:sym typeface="Consolas"/>
              </a:rPr>
              <a:t>   </a:t>
            </a:r>
            <a:r>
              <a:rPr lang="en" sz="1200" b="1">
                <a:solidFill>
                  <a:srgbClr val="000080"/>
                </a:solidFill>
                <a:latin typeface="Consolas"/>
                <a:ea typeface="Consolas"/>
                <a:cs typeface="Consolas"/>
                <a:sym typeface="Consolas"/>
              </a:rPr>
              <a:t>public </a:t>
            </a:r>
            <a:r>
              <a:rPr lang="en" sz="1200">
                <a:latin typeface="Consolas"/>
                <a:ea typeface="Consolas"/>
                <a:cs typeface="Consolas"/>
                <a:sym typeface="Consolas"/>
              </a:rPr>
              <a:t>CD ejectCD(AudioPlayerContext context) {</a:t>
            </a:r>
            <a:endParaRPr sz="1200">
              <a:latin typeface="Consolas"/>
              <a:ea typeface="Consolas"/>
              <a:cs typeface="Consolas"/>
              <a:sym typeface="Consolas"/>
            </a:endParaRPr>
          </a:p>
          <a:p>
            <a:pPr marL="0" lvl="0" indent="0" algn="l" rtl="0">
              <a:lnSpc>
                <a:spcPct val="100000"/>
              </a:lnSpc>
              <a:spcBef>
                <a:spcPts val="0"/>
              </a:spcBef>
              <a:spcAft>
                <a:spcPts val="0"/>
              </a:spcAft>
              <a:buNone/>
            </a:pPr>
            <a:r>
              <a:rPr lang="en" sz="1200">
                <a:latin typeface="Consolas"/>
                <a:ea typeface="Consolas"/>
                <a:cs typeface="Consolas"/>
                <a:sym typeface="Consolas"/>
              </a:rPr>
              <a:t>       context.setState(</a:t>
            </a:r>
            <a:r>
              <a:rPr lang="en" sz="1200" b="1">
                <a:solidFill>
                  <a:srgbClr val="000080"/>
                </a:solidFill>
                <a:latin typeface="Consolas"/>
                <a:ea typeface="Consolas"/>
                <a:cs typeface="Consolas"/>
                <a:sym typeface="Consolas"/>
              </a:rPr>
              <a:t>new </a:t>
            </a:r>
            <a:r>
              <a:rPr lang="en" sz="1200">
                <a:latin typeface="Consolas"/>
                <a:ea typeface="Consolas"/>
                <a:cs typeface="Consolas"/>
                <a:sym typeface="Consolas"/>
              </a:rPr>
              <a:t>NoCDState());</a:t>
            </a:r>
            <a:endParaRPr sz="1200">
              <a:latin typeface="Consolas"/>
              <a:ea typeface="Consolas"/>
              <a:cs typeface="Consolas"/>
              <a:sym typeface="Consolas"/>
            </a:endParaRPr>
          </a:p>
          <a:p>
            <a:pPr marL="0" lvl="0" indent="0" algn="l" rtl="0">
              <a:lnSpc>
                <a:spcPct val="100000"/>
              </a:lnSpc>
              <a:spcBef>
                <a:spcPts val="0"/>
              </a:spcBef>
              <a:spcAft>
                <a:spcPts val="0"/>
              </a:spcAft>
              <a:buNone/>
            </a:pPr>
            <a:r>
              <a:rPr lang="en" sz="1200">
                <a:latin typeface="Consolas"/>
                <a:ea typeface="Consolas"/>
                <a:cs typeface="Consolas"/>
                <a:sym typeface="Consolas"/>
              </a:rPr>
              <a:t>       </a:t>
            </a:r>
            <a:r>
              <a:rPr lang="en" sz="1200" b="1">
                <a:solidFill>
                  <a:srgbClr val="000080"/>
                </a:solidFill>
                <a:latin typeface="Consolas"/>
                <a:ea typeface="Consolas"/>
                <a:cs typeface="Consolas"/>
                <a:sym typeface="Consolas"/>
              </a:rPr>
              <a:t>return </a:t>
            </a:r>
            <a:r>
              <a:rPr lang="en" sz="1200">
                <a:latin typeface="Consolas"/>
                <a:ea typeface="Consolas"/>
                <a:cs typeface="Consolas"/>
                <a:sym typeface="Consolas"/>
              </a:rPr>
              <a:t>context.getCd();</a:t>
            </a:r>
            <a:endParaRPr sz="1200">
              <a:latin typeface="Consolas"/>
              <a:ea typeface="Consolas"/>
              <a:cs typeface="Consolas"/>
              <a:sym typeface="Consolas"/>
            </a:endParaRPr>
          </a:p>
          <a:p>
            <a:pPr marL="0" lvl="0" indent="0" algn="l" rtl="0">
              <a:lnSpc>
                <a:spcPct val="100000"/>
              </a:lnSpc>
              <a:spcBef>
                <a:spcPts val="0"/>
              </a:spcBef>
              <a:spcAft>
                <a:spcPts val="0"/>
              </a:spcAft>
              <a:buNone/>
            </a:pPr>
            <a:r>
              <a:rPr lang="en" sz="1200">
                <a:latin typeface="Consolas"/>
                <a:ea typeface="Consolas"/>
                <a:cs typeface="Consolas"/>
                <a:sym typeface="Consolas"/>
              </a:rPr>
              <a:t>   }</a:t>
            </a:r>
            <a:endParaRPr sz="1200">
              <a:latin typeface="Consolas"/>
              <a:ea typeface="Consolas"/>
              <a:cs typeface="Consolas"/>
              <a:sym typeface="Consolas"/>
            </a:endParaRPr>
          </a:p>
          <a:p>
            <a:pPr marL="0" lvl="0" indent="0" algn="l" rtl="0">
              <a:lnSpc>
                <a:spcPct val="100000"/>
              </a:lnSpc>
              <a:spcBef>
                <a:spcPts val="0"/>
              </a:spcBef>
              <a:spcAft>
                <a:spcPts val="0"/>
              </a:spcAft>
              <a:buNone/>
            </a:pPr>
            <a:endParaRPr sz="1200">
              <a:latin typeface="Consolas"/>
              <a:ea typeface="Consolas"/>
              <a:cs typeface="Consolas"/>
              <a:sym typeface="Consolas"/>
            </a:endParaRPr>
          </a:p>
          <a:p>
            <a:pPr marL="0" lvl="0" indent="0" algn="l" rtl="0">
              <a:lnSpc>
                <a:spcPct val="100000"/>
              </a:lnSpc>
              <a:spcBef>
                <a:spcPts val="0"/>
              </a:spcBef>
              <a:spcAft>
                <a:spcPts val="0"/>
              </a:spcAft>
              <a:buNone/>
            </a:pPr>
            <a:r>
              <a:rPr lang="en" sz="1200">
                <a:latin typeface="Consolas"/>
                <a:ea typeface="Consolas"/>
                <a:cs typeface="Consolas"/>
                <a:sym typeface="Consolas"/>
              </a:rPr>
              <a:t>   </a:t>
            </a:r>
            <a:r>
              <a:rPr lang="en" sz="1200" b="1">
                <a:solidFill>
                  <a:srgbClr val="000080"/>
                </a:solidFill>
                <a:latin typeface="Consolas"/>
                <a:ea typeface="Consolas"/>
                <a:cs typeface="Consolas"/>
                <a:sym typeface="Consolas"/>
              </a:rPr>
              <a:t>public void </a:t>
            </a:r>
            <a:r>
              <a:rPr lang="en" sz="1200">
                <a:latin typeface="Consolas"/>
                <a:ea typeface="Consolas"/>
                <a:cs typeface="Consolas"/>
                <a:sym typeface="Consolas"/>
              </a:rPr>
              <a:t>stop(AudioPlayerContext context) { }</a:t>
            </a:r>
            <a:endParaRPr sz="1200">
              <a:latin typeface="Consolas"/>
              <a:ea typeface="Consolas"/>
              <a:cs typeface="Consolas"/>
              <a:sym typeface="Consolas"/>
            </a:endParaRPr>
          </a:p>
          <a:p>
            <a:pPr marL="0" lvl="0" indent="0" algn="l" rtl="0">
              <a:lnSpc>
                <a:spcPct val="100000"/>
              </a:lnSpc>
              <a:spcBef>
                <a:spcPts val="0"/>
              </a:spcBef>
              <a:spcAft>
                <a:spcPts val="0"/>
              </a:spcAft>
              <a:buNone/>
            </a:pPr>
            <a:r>
              <a:rPr lang="en" sz="1200">
                <a:latin typeface="Consolas"/>
                <a:ea typeface="Consolas"/>
                <a:cs typeface="Consolas"/>
                <a:sym typeface="Consolas"/>
              </a:rPr>
              <a:t>   </a:t>
            </a:r>
            <a:r>
              <a:rPr lang="en" sz="1200" b="1">
                <a:solidFill>
                  <a:srgbClr val="000080"/>
                </a:solidFill>
                <a:latin typeface="Consolas"/>
                <a:ea typeface="Consolas"/>
                <a:cs typeface="Consolas"/>
                <a:sym typeface="Consolas"/>
              </a:rPr>
              <a:t>public void </a:t>
            </a:r>
            <a:r>
              <a:rPr lang="en" sz="1200">
                <a:latin typeface="Consolas"/>
                <a:ea typeface="Consolas"/>
                <a:cs typeface="Consolas"/>
                <a:sym typeface="Consolas"/>
              </a:rPr>
              <a:t>insertCD(AudioPlayerContext context,CD cd){}</a:t>
            </a:r>
            <a:endParaRPr sz="1200">
              <a:latin typeface="Consolas"/>
              <a:ea typeface="Consolas"/>
              <a:cs typeface="Consolas"/>
              <a:sym typeface="Consolas"/>
            </a:endParaRPr>
          </a:p>
          <a:p>
            <a:pPr marL="0" lvl="0" indent="0" algn="l" rtl="0">
              <a:lnSpc>
                <a:spcPct val="100000"/>
              </a:lnSpc>
              <a:spcBef>
                <a:spcPts val="0"/>
              </a:spcBef>
              <a:spcAft>
                <a:spcPts val="0"/>
              </a:spcAft>
              <a:buNone/>
            </a:pPr>
            <a:r>
              <a:rPr lang="en" sz="1200">
                <a:latin typeface="Consolas"/>
                <a:ea typeface="Consolas"/>
                <a:cs typeface="Consolas"/>
                <a:sym typeface="Consolas"/>
              </a:rPr>
              <a:t>}</a:t>
            </a:r>
            <a:endParaRPr sz="1200" b="1">
              <a:solidFill>
                <a:srgbClr val="000080"/>
              </a:solidFill>
              <a:latin typeface="Consolas"/>
              <a:ea typeface="Consolas"/>
              <a:cs typeface="Consolas"/>
              <a:sym typeface="Consolas"/>
            </a:endParaRPr>
          </a:p>
        </p:txBody>
      </p:sp>
      <p:sp>
        <p:nvSpPr>
          <p:cNvPr id="349" name="Google Shape;349;p46"/>
          <p:cNvSpPr txBox="1"/>
          <p:nvPr/>
        </p:nvSpPr>
        <p:spPr>
          <a:xfrm>
            <a:off x="51000" y="1097425"/>
            <a:ext cx="3775500" cy="2731200"/>
          </a:xfrm>
          <a:prstGeom prst="rect">
            <a:avLst/>
          </a:prstGeom>
          <a:noFill/>
          <a:ln>
            <a:noFill/>
          </a:ln>
        </p:spPr>
        <p:txBody>
          <a:bodyPr spcFirstLastPara="1" wrap="square" lIns="91425" tIns="91425" rIns="91425" bIns="91425" anchor="ctr" anchorCtr="0">
            <a:noAutofit/>
          </a:bodyPr>
          <a:lstStyle/>
          <a:p>
            <a:pPr marL="0" lvl="0" indent="0" algn="just" rtl="0">
              <a:lnSpc>
                <a:spcPct val="150000"/>
              </a:lnSpc>
              <a:spcBef>
                <a:spcPts val="0"/>
              </a:spcBef>
              <a:spcAft>
                <a:spcPts val="0"/>
              </a:spcAft>
              <a:buNone/>
            </a:pPr>
            <a:r>
              <a:rPr lang="en">
                <a:latin typeface="Proxima Nova"/>
                <a:ea typeface="Proxima Nova"/>
                <a:cs typeface="Proxima Nova"/>
                <a:sym typeface="Proxima Nova"/>
              </a:rPr>
              <a:t>Nadefinujeme stavy přehrávače. Stavy implementují rozhraní, které jsme definovali na předchozím slide. Pokud stavový přechod nedává smysl, tak se neději nic. Pokud ano, tak stavy provede přenastavení stavu na kontexu. </a:t>
            </a:r>
            <a:endParaRPr>
              <a:latin typeface="Proxima Nova"/>
              <a:ea typeface="Proxima Nova"/>
              <a:cs typeface="Proxima Nova"/>
              <a:sym typeface="Proxima Nova"/>
            </a:endParaRPr>
          </a:p>
          <a:p>
            <a:pPr marL="0" lvl="0" indent="0" algn="just" rtl="0">
              <a:lnSpc>
                <a:spcPct val="150000"/>
              </a:lnSpc>
              <a:spcBef>
                <a:spcPts val="1400"/>
              </a:spcBef>
              <a:spcAft>
                <a:spcPts val="0"/>
              </a:spcAft>
              <a:buNone/>
            </a:pPr>
            <a:r>
              <a:rPr lang="en">
                <a:latin typeface="Proxima Nova"/>
                <a:ea typeface="Proxima Nova"/>
                <a:cs typeface="Proxima Nova"/>
                <a:sym typeface="Proxima Nova"/>
              </a:rPr>
              <a:t>Zde implementujeme stav ready.</a:t>
            </a:r>
            <a:endParaRPr>
              <a:latin typeface="Proxima Nova"/>
              <a:ea typeface="Proxima Nova"/>
              <a:cs typeface="Proxima Nova"/>
              <a:sym typeface="Proxima Nova"/>
            </a:endParaRPr>
          </a:p>
          <a:p>
            <a:pPr marL="0" lvl="0" indent="0" algn="just" rtl="0">
              <a:lnSpc>
                <a:spcPct val="150000"/>
              </a:lnSpc>
              <a:spcBef>
                <a:spcPts val="1400"/>
              </a:spcBef>
              <a:spcAft>
                <a:spcPts val="1400"/>
              </a:spcAft>
              <a:buNone/>
            </a:pPr>
            <a:r>
              <a:rPr lang="en">
                <a:latin typeface="Proxima Nova"/>
                <a:ea typeface="Proxima Nova"/>
                <a:cs typeface="Proxima Nova"/>
                <a:sym typeface="Proxima Nova"/>
              </a:rPr>
              <a:t>U metody </a:t>
            </a:r>
            <a:r>
              <a:rPr lang="en" i="1">
                <a:latin typeface="Proxima Nova"/>
                <a:ea typeface="Proxima Nova"/>
                <a:cs typeface="Proxima Nova"/>
                <a:sym typeface="Proxima Nova"/>
              </a:rPr>
              <a:t>play() </a:t>
            </a:r>
            <a:r>
              <a:rPr lang="en">
                <a:latin typeface="Proxima Nova"/>
                <a:ea typeface="Proxima Nova"/>
                <a:cs typeface="Proxima Nova"/>
                <a:sym typeface="Proxima Nova"/>
              </a:rPr>
              <a:t>se kontroluje precondition na správný formát CD.</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Google Shape;354;p47"/>
          <p:cNvSpPr txBox="1">
            <a:spLocks noGrp="1"/>
          </p:cNvSpPr>
          <p:nvPr>
            <p:ph type="title"/>
          </p:nvPr>
        </p:nvSpPr>
        <p:spPr>
          <a:xfrm>
            <a:off x="211400" y="1107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t>State</a:t>
            </a:r>
            <a:endParaRPr sz="2400"/>
          </a:p>
          <a:p>
            <a:pPr marL="0" lvl="0" indent="0" algn="l" rtl="0">
              <a:spcBef>
                <a:spcPts val="0"/>
              </a:spcBef>
              <a:spcAft>
                <a:spcPts val="0"/>
              </a:spcAft>
              <a:buNone/>
            </a:pPr>
            <a:endParaRPr sz="2400"/>
          </a:p>
        </p:txBody>
      </p:sp>
      <p:pic>
        <p:nvPicPr>
          <p:cNvPr id="355" name="Google Shape;355;p47" descr="daum_equation_1503725646551.png"/>
          <p:cNvPicPr preferRelativeResize="0"/>
          <p:nvPr/>
        </p:nvPicPr>
        <p:blipFill>
          <a:blip r:embed="rId3">
            <a:alphaModFix/>
          </a:blip>
          <a:stretch>
            <a:fillRect/>
          </a:stretch>
        </p:blipFill>
        <p:spPr>
          <a:xfrm rot="10800000">
            <a:off x="148116" y="4991100"/>
            <a:ext cx="4284" cy="875"/>
          </a:xfrm>
          <a:prstGeom prst="rect">
            <a:avLst/>
          </a:prstGeom>
          <a:noFill/>
          <a:ln>
            <a:noFill/>
          </a:ln>
        </p:spPr>
      </p:pic>
      <p:pic>
        <p:nvPicPr>
          <p:cNvPr id="356" name="Google Shape;356;p47" descr="daum_equation_1503725646551.png"/>
          <p:cNvPicPr preferRelativeResize="0"/>
          <p:nvPr/>
        </p:nvPicPr>
        <p:blipFill>
          <a:blip r:embed="rId3">
            <a:alphaModFix/>
          </a:blip>
          <a:stretch>
            <a:fillRect/>
          </a:stretch>
        </p:blipFill>
        <p:spPr>
          <a:xfrm rot="10800000">
            <a:off x="300516" y="4991100"/>
            <a:ext cx="4284" cy="875"/>
          </a:xfrm>
          <a:prstGeom prst="rect">
            <a:avLst/>
          </a:prstGeom>
          <a:noFill/>
          <a:ln>
            <a:noFill/>
          </a:ln>
        </p:spPr>
      </p:pic>
      <p:pic>
        <p:nvPicPr>
          <p:cNvPr id="357" name="Google Shape;357;p47" descr="daum_equation_1503725699601.png"/>
          <p:cNvPicPr preferRelativeResize="0"/>
          <p:nvPr/>
        </p:nvPicPr>
        <p:blipFill>
          <a:blip r:embed="rId3">
            <a:alphaModFix/>
          </a:blip>
          <a:stretch>
            <a:fillRect/>
          </a:stretch>
        </p:blipFill>
        <p:spPr>
          <a:xfrm rot="10800000">
            <a:off x="452916" y="4991100"/>
            <a:ext cx="4284" cy="875"/>
          </a:xfrm>
          <a:prstGeom prst="rect">
            <a:avLst/>
          </a:prstGeom>
          <a:noFill/>
          <a:ln>
            <a:noFill/>
          </a:ln>
        </p:spPr>
      </p:pic>
      <p:sp>
        <p:nvSpPr>
          <p:cNvPr id="358" name="Google Shape;358;p4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23</a:t>
            </a:fld>
            <a:endParaRPr/>
          </a:p>
        </p:txBody>
      </p:sp>
      <p:sp>
        <p:nvSpPr>
          <p:cNvPr id="359" name="Google Shape;359;p47"/>
          <p:cNvSpPr txBox="1"/>
          <p:nvPr/>
        </p:nvSpPr>
        <p:spPr>
          <a:xfrm>
            <a:off x="3038025" y="288425"/>
            <a:ext cx="6105900" cy="4768500"/>
          </a:xfrm>
          <a:prstGeom prst="rect">
            <a:avLst/>
          </a:prstGeom>
          <a:solidFill>
            <a:srgbClr val="B7B7B7"/>
          </a:solid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200" b="1">
                <a:solidFill>
                  <a:srgbClr val="000080"/>
                </a:solidFill>
                <a:latin typeface="Consolas"/>
                <a:ea typeface="Consolas"/>
                <a:cs typeface="Consolas"/>
                <a:sym typeface="Consolas"/>
              </a:rPr>
              <a:t>public class </a:t>
            </a:r>
            <a:r>
              <a:rPr lang="en" sz="1200">
                <a:latin typeface="Consolas"/>
                <a:ea typeface="Consolas"/>
                <a:cs typeface="Consolas"/>
                <a:sym typeface="Consolas"/>
              </a:rPr>
              <a:t>NoCDState </a:t>
            </a:r>
            <a:r>
              <a:rPr lang="en" sz="1200" b="1">
                <a:solidFill>
                  <a:srgbClr val="000080"/>
                </a:solidFill>
                <a:latin typeface="Consolas"/>
                <a:ea typeface="Consolas"/>
                <a:cs typeface="Consolas"/>
                <a:sym typeface="Consolas"/>
              </a:rPr>
              <a:t>implements </a:t>
            </a:r>
            <a:r>
              <a:rPr lang="en" sz="1200">
                <a:latin typeface="Consolas"/>
                <a:ea typeface="Consolas"/>
                <a:cs typeface="Consolas"/>
                <a:sym typeface="Consolas"/>
              </a:rPr>
              <a:t>AudioPlayerState {</a:t>
            </a:r>
            <a:endParaRPr sz="1200">
              <a:latin typeface="Consolas"/>
              <a:ea typeface="Consolas"/>
              <a:cs typeface="Consolas"/>
              <a:sym typeface="Consolas"/>
            </a:endParaRPr>
          </a:p>
          <a:p>
            <a:pPr marL="0" lvl="0" indent="0" algn="l" rtl="0">
              <a:lnSpc>
                <a:spcPct val="100000"/>
              </a:lnSpc>
              <a:spcBef>
                <a:spcPts val="0"/>
              </a:spcBef>
              <a:spcAft>
                <a:spcPts val="0"/>
              </a:spcAft>
              <a:buNone/>
            </a:pPr>
            <a:r>
              <a:rPr lang="en" sz="1200">
                <a:latin typeface="Consolas"/>
                <a:ea typeface="Consolas"/>
                <a:cs typeface="Consolas"/>
                <a:sym typeface="Consolas"/>
              </a:rPr>
              <a:t>   </a:t>
            </a:r>
            <a:r>
              <a:rPr lang="en" sz="1200" b="1">
                <a:solidFill>
                  <a:srgbClr val="000080"/>
                </a:solidFill>
                <a:latin typeface="Consolas"/>
                <a:ea typeface="Consolas"/>
                <a:cs typeface="Consolas"/>
                <a:sym typeface="Consolas"/>
              </a:rPr>
              <a:t>public </a:t>
            </a:r>
            <a:r>
              <a:rPr lang="en" sz="1200">
                <a:latin typeface="Consolas"/>
                <a:ea typeface="Consolas"/>
                <a:cs typeface="Consolas"/>
                <a:sym typeface="Consolas"/>
              </a:rPr>
              <a:t>NoCDState(){</a:t>
            </a:r>
            <a:endParaRPr sz="1200">
              <a:latin typeface="Consolas"/>
              <a:ea typeface="Consolas"/>
              <a:cs typeface="Consolas"/>
              <a:sym typeface="Consolas"/>
            </a:endParaRPr>
          </a:p>
          <a:p>
            <a:pPr marL="0" lvl="0" indent="0" algn="l" rtl="0">
              <a:lnSpc>
                <a:spcPct val="100000"/>
              </a:lnSpc>
              <a:spcBef>
                <a:spcPts val="0"/>
              </a:spcBef>
              <a:spcAft>
                <a:spcPts val="0"/>
              </a:spcAft>
              <a:buNone/>
            </a:pPr>
            <a:r>
              <a:rPr lang="en" sz="1200">
                <a:latin typeface="Consolas"/>
                <a:ea typeface="Consolas"/>
                <a:cs typeface="Consolas"/>
                <a:sym typeface="Consolas"/>
              </a:rPr>
              <a:t>       System.</a:t>
            </a:r>
            <a:r>
              <a:rPr lang="en" sz="1200" b="1" i="1">
                <a:solidFill>
                  <a:srgbClr val="660E7A"/>
                </a:solidFill>
                <a:latin typeface="Consolas"/>
                <a:ea typeface="Consolas"/>
                <a:cs typeface="Consolas"/>
                <a:sym typeface="Consolas"/>
              </a:rPr>
              <a:t>out</a:t>
            </a:r>
            <a:r>
              <a:rPr lang="en" sz="1200">
                <a:latin typeface="Consolas"/>
                <a:ea typeface="Consolas"/>
                <a:cs typeface="Consolas"/>
                <a:sym typeface="Consolas"/>
              </a:rPr>
              <a:t>.println(</a:t>
            </a:r>
            <a:r>
              <a:rPr lang="en" sz="1200" b="1">
                <a:solidFill>
                  <a:srgbClr val="008000"/>
                </a:solidFill>
                <a:latin typeface="Consolas"/>
                <a:ea typeface="Consolas"/>
                <a:cs typeface="Consolas"/>
                <a:sym typeface="Consolas"/>
              </a:rPr>
              <a:t>"Player empty"</a:t>
            </a:r>
            <a:r>
              <a:rPr lang="en" sz="1200">
                <a:latin typeface="Consolas"/>
                <a:ea typeface="Consolas"/>
                <a:cs typeface="Consolas"/>
                <a:sym typeface="Consolas"/>
              </a:rPr>
              <a:t>);</a:t>
            </a:r>
            <a:endParaRPr sz="1200">
              <a:latin typeface="Consolas"/>
              <a:ea typeface="Consolas"/>
              <a:cs typeface="Consolas"/>
              <a:sym typeface="Consolas"/>
            </a:endParaRPr>
          </a:p>
          <a:p>
            <a:pPr marL="0" lvl="0" indent="0" algn="l" rtl="0">
              <a:lnSpc>
                <a:spcPct val="100000"/>
              </a:lnSpc>
              <a:spcBef>
                <a:spcPts val="0"/>
              </a:spcBef>
              <a:spcAft>
                <a:spcPts val="0"/>
              </a:spcAft>
              <a:buNone/>
            </a:pPr>
            <a:r>
              <a:rPr lang="en" sz="1200">
                <a:latin typeface="Consolas"/>
                <a:ea typeface="Consolas"/>
                <a:cs typeface="Consolas"/>
                <a:sym typeface="Consolas"/>
              </a:rPr>
              <a:t>   }</a:t>
            </a:r>
            <a:endParaRPr sz="1200">
              <a:latin typeface="Consolas"/>
              <a:ea typeface="Consolas"/>
              <a:cs typeface="Consolas"/>
              <a:sym typeface="Consolas"/>
            </a:endParaRPr>
          </a:p>
          <a:p>
            <a:pPr marL="0" lvl="0" indent="0" algn="l" rtl="0">
              <a:lnSpc>
                <a:spcPct val="100000"/>
              </a:lnSpc>
              <a:spcBef>
                <a:spcPts val="0"/>
              </a:spcBef>
              <a:spcAft>
                <a:spcPts val="0"/>
              </a:spcAft>
              <a:buNone/>
            </a:pPr>
            <a:r>
              <a:rPr lang="en" sz="1200">
                <a:latin typeface="Consolas"/>
                <a:ea typeface="Consolas"/>
                <a:cs typeface="Consolas"/>
                <a:sym typeface="Consolas"/>
              </a:rPr>
              <a:t>   </a:t>
            </a:r>
            <a:r>
              <a:rPr lang="en" sz="1200" b="1">
                <a:solidFill>
                  <a:srgbClr val="000080"/>
                </a:solidFill>
                <a:latin typeface="Consolas"/>
                <a:ea typeface="Consolas"/>
                <a:cs typeface="Consolas"/>
                <a:sym typeface="Consolas"/>
              </a:rPr>
              <a:t>public void </a:t>
            </a:r>
            <a:r>
              <a:rPr lang="en" sz="1200">
                <a:latin typeface="Consolas"/>
                <a:ea typeface="Consolas"/>
                <a:cs typeface="Consolas"/>
                <a:sym typeface="Consolas"/>
              </a:rPr>
              <a:t>insertCD(AudioPlayerContext context, CD cd) {</a:t>
            </a:r>
            <a:endParaRPr sz="1200">
              <a:latin typeface="Consolas"/>
              <a:ea typeface="Consolas"/>
              <a:cs typeface="Consolas"/>
              <a:sym typeface="Consolas"/>
            </a:endParaRPr>
          </a:p>
          <a:p>
            <a:pPr marL="0" lvl="0" indent="0" algn="l" rtl="0">
              <a:lnSpc>
                <a:spcPct val="100000"/>
              </a:lnSpc>
              <a:spcBef>
                <a:spcPts val="0"/>
              </a:spcBef>
              <a:spcAft>
                <a:spcPts val="0"/>
              </a:spcAft>
              <a:buNone/>
            </a:pPr>
            <a:endParaRPr sz="1200">
              <a:latin typeface="Consolas"/>
              <a:ea typeface="Consolas"/>
              <a:cs typeface="Consolas"/>
              <a:sym typeface="Consolas"/>
            </a:endParaRPr>
          </a:p>
          <a:p>
            <a:pPr marL="0" lvl="0" indent="0" algn="l" rtl="0">
              <a:lnSpc>
                <a:spcPct val="100000"/>
              </a:lnSpc>
              <a:spcBef>
                <a:spcPts val="0"/>
              </a:spcBef>
              <a:spcAft>
                <a:spcPts val="0"/>
              </a:spcAft>
              <a:buNone/>
            </a:pPr>
            <a:r>
              <a:rPr lang="en" sz="1200">
                <a:latin typeface="Consolas"/>
                <a:ea typeface="Consolas"/>
                <a:cs typeface="Consolas"/>
                <a:sym typeface="Consolas"/>
              </a:rPr>
              <a:t>       context.setState(</a:t>
            </a:r>
            <a:r>
              <a:rPr lang="en" sz="1200" b="1">
                <a:solidFill>
                  <a:srgbClr val="000080"/>
                </a:solidFill>
                <a:latin typeface="Consolas"/>
                <a:ea typeface="Consolas"/>
                <a:cs typeface="Consolas"/>
                <a:sym typeface="Consolas"/>
              </a:rPr>
              <a:t>new </a:t>
            </a:r>
            <a:r>
              <a:rPr lang="en" sz="1200">
                <a:latin typeface="Consolas"/>
                <a:ea typeface="Consolas"/>
                <a:cs typeface="Consolas"/>
                <a:sym typeface="Consolas"/>
              </a:rPr>
              <a:t>ReadyState());</a:t>
            </a:r>
            <a:endParaRPr sz="1200">
              <a:latin typeface="Consolas"/>
              <a:ea typeface="Consolas"/>
              <a:cs typeface="Consolas"/>
              <a:sym typeface="Consolas"/>
            </a:endParaRPr>
          </a:p>
          <a:p>
            <a:pPr marL="0" lvl="0" indent="0" algn="l" rtl="0">
              <a:lnSpc>
                <a:spcPct val="100000"/>
              </a:lnSpc>
              <a:spcBef>
                <a:spcPts val="0"/>
              </a:spcBef>
              <a:spcAft>
                <a:spcPts val="0"/>
              </a:spcAft>
              <a:buNone/>
            </a:pPr>
            <a:r>
              <a:rPr lang="en" sz="1200">
                <a:latin typeface="Consolas"/>
                <a:ea typeface="Consolas"/>
                <a:cs typeface="Consolas"/>
                <a:sym typeface="Consolas"/>
              </a:rPr>
              <a:t>       context.setCd(cd);</a:t>
            </a:r>
            <a:endParaRPr sz="1200">
              <a:latin typeface="Consolas"/>
              <a:ea typeface="Consolas"/>
              <a:cs typeface="Consolas"/>
              <a:sym typeface="Consolas"/>
            </a:endParaRPr>
          </a:p>
          <a:p>
            <a:pPr marL="0" lvl="0" indent="0" algn="l" rtl="0">
              <a:lnSpc>
                <a:spcPct val="100000"/>
              </a:lnSpc>
              <a:spcBef>
                <a:spcPts val="0"/>
              </a:spcBef>
              <a:spcAft>
                <a:spcPts val="0"/>
              </a:spcAft>
              <a:buNone/>
            </a:pPr>
            <a:r>
              <a:rPr lang="en" sz="1200">
                <a:latin typeface="Consolas"/>
                <a:ea typeface="Consolas"/>
                <a:cs typeface="Consolas"/>
                <a:sym typeface="Consolas"/>
              </a:rPr>
              <a:t>   }</a:t>
            </a:r>
            <a:endParaRPr sz="1200">
              <a:latin typeface="Consolas"/>
              <a:ea typeface="Consolas"/>
              <a:cs typeface="Consolas"/>
              <a:sym typeface="Consolas"/>
            </a:endParaRPr>
          </a:p>
          <a:p>
            <a:pPr marL="0" lvl="0" indent="0" algn="l" rtl="0">
              <a:lnSpc>
                <a:spcPct val="100000"/>
              </a:lnSpc>
              <a:spcBef>
                <a:spcPts val="0"/>
              </a:spcBef>
              <a:spcAft>
                <a:spcPts val="0"/>
              </a:spcAft>
              <a:buNone/>
            </a:pPr>
            <a:r>
              <a:rPr lang="en" sz="1200">
                <a:latin typeface="Consolas"/>
                <a:ea typeface="Consolas"/>
                <a:cs typeface="Consolas"/>
                <a:sym typeface="Consolas"/>
              </a:rPr>
              <a:t>   </a:t>
            </a:r>
            <a:r>
              <a:rPr lang="en" sz="1200" b="1">
                <a:solidFill>
                  <a:srgbClr val="000080"/>
                </a:solidFill>
                <a:latin typeface="Consolas"/>
                <a:ea typeface="Consolas"/>
                <a:cs typeface="Consolas"/>
                <a:sym typeface="Consolas"/>
              </a:rPr>
              <a:t>public </a:t>
            </a:r>
            <a:r>
              <a:rPr lang="en" sz="1200">
                <a:latin typeface="Consolas"/>
                <a:ea typeface="Consolas"/>
                <a:cs typeface="Consolas"/>
                <a:sym typeface="Consolas"/>
              </a:rPr>
              <a:t>CD ejectCD(AudioPlayerContext context) { </a:t>
            </a:r>
            <a:r>
              <a:rPr lang="en" sz="1200" b="1">
                <a:solidFill>
                  <a:srgbClr val="000080"/>
                </a:solidFill>
                <a:latin typeface="Consolas"/>
                <a:ea typeface="Consolas"/>
                <a:cs typeface="Consolas"/>
                <a:sym typeface="Consolas"/>
              </a:rPr>
              <a:t>return null</a:t>
            </a:r>
            <a:r>
              <a:rPr lang="en" sz="1200">
                <a:latin typeface="Consolas"/>
                <a:ea typeface="Consolas"/>
                <a:cs typeface="Consolas"/>
                <a:sym typeface="Consolas"/>
              </a:rPr>
              <a:t>;}</a:t>
            </a:r>
            <a:endParaRPr sz="1200">
              <a:latin typeface="Consolas"/>
              <a:ea typeface="Consolas"/>
              <a:cs typeface="Consolas"/>
              <a:sym typeface="Consolas"/>
            </a:endParaRPr>
          </a:p>
          <a:p>
            <a:pPr marL="0" lvl="0" indent="0" algn="l" rtl="0">
              <a:lnSpc>
                <a:spcPct val="100000"/>
              </a:lnSpc>
              <a:spcBef>
                <a:spcPts val="0"/>
              </a:spcBef>
              <a:spcAft>
                <a:spcPts val="0"/>
              </a:spcAft>
              <a:buNone/>
            </a:pPr>
            <a:r>
              <a:rPr lang="en" sz="1200">
                <a:latin typeface="Consolas"/>
                <a:ea typeface="Consolas"/>
                <a:cs typeface="Consolas"/>
                <a:sym typeface="Consolas"/>
              </a:rPr>
              <a:t>   </a:t>
            </a:r>
            <a:r>
              <a:rPr lang="en" sz="1200" b="1">
                <a:solidFill>
                  <a:srgbClr val="000080"/>
                </a:solidFill>
                <a:latin typeface="Consolas"/>
                <a:ea typeface="Consolas"/>
                <a:cs typeface="Consolas"/>
                <a:sym typeface="Consolas"/>
              </a:rPr>
              <a:t>public void </a:t>
            </a:r>
            <a:r>
              <a:rPr lang="en" sz="1200">
                <a:latin typeface="Consolas"/>
                <a:ea typeface="Consolas"/>
                <a:cs typeface="Consolas"/>
                <a:sym typeface="Consolas"/>
              </a:rPr>
              <a:t>play(AudioPlayerContext context) { }</a:t>
            </a:r>
            <a:endParaRPr sz="1200">
              <a:latin typeface="Consolas"/>
              <a:ea typeface="Consolas"/>
              <a:cs typeface="Consolas"/>
              <a:sym typeface="Consolas"/>
            </a:endParaRPr>
          </a:p>
          <a:p>
            <a:pPr marL="0" lvl="0" indent="0" algn="l" rtl="0">
              <a:lnSpc>
                <a:spcPct val="100000"/>
              </a:lnSpc>
              <a:spcBef>
                <a:spcPts val="0"/>
              </a:spcBef>
              <a:spcAft>
                <a:spcPts val="0"/>
              </a:spcAft>
              <a:buNone/>
            </a:pPr>
            <a:r>
              <a:rPr lang="en" sz="1200">
                <a:latin typeface="Consolas"/>
                <a:ea typeface="Consolas"/>
                <a:cs typeface="Consolas"/>
                <a:sym typeface="Consolas"/>
              </a:rPr>
              <a:t>   </a:t>
            </a:r>
            <a:r>
              <a:rPr lang="en" sz="1200" b="1">
                <a:solidFill>
                  <a:srgbClr val="000080"/>
                </a:solidFill>
                <a:latin typeface="Consolas"/>
                <a:ea typeface="Consolas"/>
                <a:cs typeface="Consolas"/>
                <a:sym typeface="Consolas"/>
              </a:rPr>
              <a:t>public void </a:t>
            </a:r>
            <a:r>
              <a:rPr lang="en" sz="1200">
                <a:latin typeface="Consolas"/>
                <a:ea typeface="Consolas"/>
                <a:cs typeface="Consolas"/>
                <a:sym typeface="Consolas"/>
              </a:rPr>
              <a:t>stop(AudioPlayerContext context) { }</a:t>
            </a:r>
            <a:endParaRPr sz="1200">
              <a:latin typeface="Consolas"/>
              <a:ea typeface="Consolas"/>
              <a:cs typeface="Consolas"/>
              <a:sym typeface="Consolas"/>
            </a:endParaRPr>
          </a:p>
          <a:p>
            <a:pPr marL="0" lvl="0" indent="0" algn="l" rtl="0">
              <a:lnSpc>
                <a:spcPct val="100000"/>
              </a:lnSpc>
              <a:spcBef>
                <a:spcPts val="0"/>
              </a:spcBef>
              <a:spcAft>
                <a:spcPts val="0"/>
              </a:spcAft>
              <a:buNone/>
            </a:pPr>
            <a:r>
              <a:rPr lang="en" sz="1200">
                <a:latin typeface="Consolas"/>
                <a:ea typeface="Consolas"/>
                <a:cs typeface="Consolas"/>
                <a:sym typeface="Consolas"/>
              </a:rPr>
              <a:t>}</a:t>
            </a:r>
            <a:endParaRPr sz="1200">
              <a:latin typeface="Consolas"/>
              <a:ea typeface="Consolas"/>
              <a:cs typeface="Consolas"/>
              <a:sym typeface="Consolas"/>
            </a:endParaRPr>
          </a:p>
          <a:p>
            <a:pPr marL="0" lvl="0" indent="0" algn="l" rtl="0">
              <a:lnSpc>
                <a:spcPct val="100000"/>
              </a:lnSpc>
              <a:spcBef>
                <a:spcPts val="0"/>
              </a:spcBef>
              <a:spcAft>
                <a:spcPts val="0"/>
              </a:spcAft>
              <a:buNone/>
            </a:pPr>
            <a:endParaRPr sz="1200">
              <a:latin typeface="Consolas"/>
              <a:ea typeface="Consolas"/>
              <a:cs typeface="Consolas"/>
              <a:sym typeface="Consolas"/>
            </a:endParaRPr>
          </a:p>
          <a:p>
            <a:pPr marL="0" lvl="0" indent="0" algn="l" rtl="0">
              <a:lnSpc>
                <a:spcPct val="100000"/>
              </a:lnSpc>
              <a:spcBef>
                <a:spcPts val="0"/>
              </a:spcBef>
              <a:spcAft>
                <a:spcPts val="0"/>
              </a:spcAft>
              <a:buNone/>
            </a:pPr>
            <a:r>
              <a:rPr lang="en" sz="1200" b="1">
                <a:solidFill>
                  <a:srgbClr val="000080"/>
                </a:solidFill>
                <a:latin typeface="Consolas"/>
                <a:ea typeface="Consolas"/>
                <a:cs typeface="Consolas"/>
                <a:sym typeface="Consolas"/>
              </a:rPr>
              <a:t>public class </a:t>
            </a:r>
            <a:r>
              <a:rPr lang="en" sz="1200">
                <a:latin typeface="Consolas"/>
                <a:ea typeface="Consolas"/>
                <a:cs typeface="Consolas"/>
                <a:sym typeface="Consolas"/>
              </a:rPr>
              <a:t>PlayingState </a:t>
            </a:r>
            <a:r>
              <a:rPr lang="en" sz="1200" b="1">
                <a:solidFill>
                  <a:srgbClr val="000080"/>
                </a:solidFill>
                <a:latin typeface="Consolas"/>
                <a:ea typeface="Consolas"/>
                <a:cs typeface="Consolas"/>
                <a:sym typeface="Consolas"/>
              </a:rPr>
              <a:t>implements </a:t>
            </a:r>
            <a:r>
              <a:rPr lang="en" sz="1200">
                <a:latin typeface="Consolas"/>
                <a:ea typeface="Consolas"/>
                <a:cs typeface="Consolas"/>
                <a:sym typeface="Consolas"/>
              </a:rPr>
              <a:t>AudioPlayerState {</a:t>
            </a:r>
            <a:endParaRPr sz="1200">
              <a:latin typeface="Consolas"/>
              <a:ea typeface="Consolas"/>
              <a:cs typeface="Consolas"/>
              <a:sym typeface="Consolas"/>
            </a:endParaRPr>
          </a:p>
          <a:p>
            <a:pPr marL="0" lvl="0" indent="0" algn="l" rtl="0">
              <a:lnSpc>
                <a:spcPct val="100000"/>
              </a:lnSpc>
              <a:spcBef>
                <a:spcPts val="0"/>
              </a:spcBef>
              <a:spcAft>
                <a:spcPts val="0"/>
              </a:spcAft>
              <a:buNone/>
            </a:pPr>
            <a:r>
              <a:rPr lang="en" sz="1200">
                <a:latin typeface="Consolas"/>
                <a:ea typeface="Consolas"/>
                <a:cs typeface="Consolas"/>
                <a:sym typeface="Consolas"/>
              </a:rPr>
              <a:t>   </a:t>
            </a:r>
            <a:r>
              <a:rPr lang="en" sz="1200" b="1">
                <a:solidFill>
                  <a:srgbClr val="000080"/>
                </a:solidFill>
                <a:latin typeface="Consolas"/>
                <a:ea typeface="Consolas"/>
                <a:cs typeface="Consolas"/>
                <a:sym typeface="Consolas"/>
              </a:rPr>
              <a:t>public </a:t>
            </a:r>
            <a:r>
              <a:rPr lang="en" sz="1200">
                <a:latin typeface="Consolas"/>
                <a:ea typeface="Consolas"/>
                <a:cs typeface="Consolas"/>
                <a:sym typeface="Consolas"/>
              </a:rPr>
              <a:t>PlayingState(){</a:t>
            </a:r>
            <a:endParaRPr sz="1200">
              <a:latin typeface="Consolas"/>
              <a:ea typeface="Consolas"/>
              <a:cs typeface="Consolas"/>
              <a:sym typeface="Consolas"/>
            </a:endParaRPr>
          </a:p>
          <a:p>
            <a:pPr marL="0" lvl="0" indent="0" algn="l" rtl="0">
              <a:lnSpc>
                <a:spcPct val="100000"/>
              </a:lnSpc>
              <a:spcBef>
                <a:spcPts val="0"/>
              </a:spcBef>
              <a:spcAft>
                <a:spcPts val="0"/>
              </a:spcAft>
              <a:buNone/>
            </a:pPr>
            <a:r>
              <a:rPr lang="en" sz="1200">
                <a:latin typeface="Consolas"/>
                <a:ea typeface="Consolas"/>
                <a:cs typeface="Consolas"/>
                <a:sym typeface="Consolas"/>
              </a:rPr>
              <a:t>       System.</a:t>
            </a:r>
            <a:r>
              <a:rPr lang="en" sz="1200" b="1" i="1">
                <a:solidFill>
                  <a:srgbClr val="660E7A"/>
                </a:solidFill>
                <a:latin typeface="Consolas"/>
                <a:ea typeface="Consolas"/>
                <a:cs typeface="Consolas"/>
                <a:sym typeface="Consolas"/>
              </a:rPr>
              <a:t>out</a:t>
            </a:r>
            <a:r>
              <a:rPr lang="en" sz="1200">
                <a:latin typeface="Consolas"/>
                <a:ea typeface="Consolas"/>
                <a:cs typeface="Consolas"/>
                <a:sym typeface="Consolas"/>
              </a:rPr>
              <a:t>.println(</a:t>
            </a:r>
            <a:r>
              <a:rPr lang="en" sz="1200" b="1">
                <a:solidFill>
                  <a:srgbClr val="008000"/>
                </a:solidFill>
                <a:latin typeface="Consolas"/>
                <a:ea typeface="Consolas"/>
                <a:cs typeface="Consolas"/>
                <a:sym typeface="Consolas"/>
              </a:rPr>
              <a:t>"Player playing"</a:t>
            </a:r>
            <a:r>
              <a:rPr lang="en" sz="1200">
                <a:latin typeface="Consolas"/>
                <a:ea typeface="Consolas"/>
                <a:cs typeface="Consolas"/>
                <a:sym typeface="Consolas"/>
              </a:rPr>
              <a:t>);</a:t>
            </a:r>
            <a:endParaRPr sz="1200">
              <a:latin typeface="Consolas"/>
              <a:ea typeface="Consolas"/>
              <a:cs typeface="Consolas"/>
              <a:sym typeface="Consolas"/>
            </a:endParaRPr>
          </a:p>
          <a:p>
            <a:pPr marL="0" lvl="0" indent="0" algn="l" rtl="0">
              <a:lnSpc>
                <a:spcPct val="100000"/>
              </a:lnSpc>
              <a:spcBef>
                <a:spcPts val="0"/>
              </a:spcBef>
              <a:spcAft>
                <a:spcPts val="0"/>
              </a:spcAft>
              <a:buNone/>
            </a:pPr>
            <a:r>
              <a:rPr lang="en" sz="1200">
                <a:latin typeface="Consolas"/>
                <a:ea typeface="Consolas"/>
                <a:cs typeface="Consolas"/>
                <a:sym typeface="Consolas"/>
              </a:rPr>
              <a:t>   }</a:t>
            </a:r>
            <a:endParaRPr sz="1200">
              <a:latin typeface="Consolas"/>
              <a:ea typeface="Consolas"/>
              <a:cs typeface="Consolas"/>
              <a:sym typeface="Consolas"/>
            </a:endParaRPr>
          </a:p>
          <a:p>
            <a:pPr marL="0" lvl="0" indent="0" algn="l" rtl="0">
              <a:lnSpc>
                <a:spcPct val="100000"/>
              </a:lnSpc>
              <a:spcBef>
                <a:spcPts val="0"/>
              </a:spcBef>
              <a:spcAft>
                <a:spcPts val="0"/>
              </a:spcAft>
              <a:buNone/>
            </a:pPr>
            <a:r>
              <a:rPr lang="en" sz="1200">
                <a:latin typeface="Consolas"/>
                <a:ea typeface="Consolas"/>
                <a:cs typeface="Consolas"/>
                <a:sym typeface="Consolas"/>
              </a:rPr>
              <a:t>   </a:t>
            </a:r>
            <a:r>
              <a:rPr lang="en" sz="1200" b="1">
                <a:solidFill>
                  <a:srgbClr val="000080"/>
                </a:solidFill>
                <a:latin typeface="Consolas"/>
                <a:ea typeface="Consolas"/>
                <a:cs typeface="Consolas"/>
                <a:sym typeface="Consolas"/>
              </a:rPr>
              <a:t>public void </a:t>
            </a:r>
            <a:r>
              <a:rPr lang="en" sz="1200">
                <a:latin typeface="Consolas"/>
                <a:ea typeface="Consolas"/>
                <a:cs typeface="Consolas"/>
                <a:sym typeface="Consolas"/>
              </a:rPr>
              <a:t>stop(AudioPlayerContext context) {</a:t>
            </a:r>
            <a:endParaRPr sz="1200">
              <a:latin typeface="Consolas"/>
              <a:ea typeface="Consolas"/>
              <a:cs typeface="Consolas"/>
              <a:sym typeface="Consolas"/>
            </a:endParaRPr>
          </a:p>
          <a:p>
            <a:pPr marL="0" lvl="0" indent="0" algn="l" rtl="0">
              <a:lnSpc>
                <a:spcPct val="100000"/>
              </a:lnSpc>
              <a:spcBef>
                <a:spcPts val="0"/>
              </a:spcBef>
              <a:spcAft>
                <a:spcPts val="0"/>
              </a:spcAft>
              <a:buNone/>
            </a:pPr>
            <a:r>
              <a:rPr lang="en" sz="1200">
                <a:latin typeface="Consolas"/>
                <a:ea typeface="Consolas"/>
                <a:cs typeface="Consolas"/>
                <a:sym typeface="Consolas"/>
              </a:rPr>
              <a:t>       context.setState(</a:t>
            </a:r>
            <a:r>
              <a:rPr lang="en" sz="1200" b="1">
                <a:solidFill>
                  <a:srgbClr val="000080"/>
                </a:solidFill>
                <a:latin typeface="Consolas"/>
                <a:ea typeface="Consolas"/>
                <a:cs typeface="Consolas"/>
                <a:sym typeface="Consolas"/>
              </a:rPr>
              <a:t>new </a:t>
            </a:r>
            <a:r>
              <a:rPr lang="en" sz="1200">
                <a:latin typeface="Consolas"/>
                <a:ea typeface="Consolas"/>
                <a:cs typeface="Consolas"/>
                <a:sym typeface="Consolas"/>
              </a:rPr>
              <a:t>ReadyState());</a:t>
            </a:r>
            <a:endParaRPr sz="1200">
              <a:latin typeface="Consolas"/>
              <a:ea typeface="Consolas"/>
              <a:cs typeface="Consolas"/>
              <a:sym typeface="Consolas"/>
            </a:endParaRPr>
          </a:p>
          <a:p>
            <a:pPr marL="0" lvl="0" indent="0" algn="l" rtl="0">
              <a:lnSpc>
                <a:spcPct val="100000"/>
              </a:lnSpc>
              <a:spcBef>
                <a:spcPts val="0"/>
              </a:spcBef>
              <a:spcAft>
                <a:spcPts val="0"/>
              </a:spcAft>
              <a:buNone/>
            </a:pPr>
            <a:r>
              <a:rPr lang="en" sz="1200">
                <a:latin typeface="Consolas"/>
                <a:ea typeface="Consolas"/>
                <a:cs typeface="Consolas"/>
                <a:sym typeface="Consolas"/>
              </a:rPr>
              <a:t>   }</a:t>
            </a:r>
            <a:endParaRPr sz="1200">
              <a:latin typeface="Consolas"/>
              <a:ea typeface="Consolas"/>
              <a:cs typeface="Consolas"/>
              <a:sym typeface="Consolas"/>
            </a:endParaRPr>
          </a:p>
          <a:p>
            <a:pPr marL="0" lvl="0" indent="0" algn="l" rtl="0">
              <a:lnSpc>
                <a:spcPct val="100000"/>
              </a:lnSpc>
              <a:spcBef>
                <a:spcPts val="0"/>
              </a:spcBef>
              <a:spcAft>
                <a:spcPts val="0"/>
              </a:spcAft>
              <a:buNone/>
            </a:pPr>
            <a:r>
              <a:rPr lang="en" sz="1200">
                <a:latin typeface="Consolas"/>
                <a:ea typeface="Consolas"/>
                <a:cs typeface="Consolas"/>
                <a:sym typeface="Consolas"/>
              </a:rPr>
              <a:t>   </a:t>
            </a:r>
            <a:r>
              <a:rPr lang="en" sz="1200" b="1">
                <a:solidFill>
                  <a:srgbClr val="000080"/>
                </a:solidFill>
                <a:latin typeface="Consolas"/>
                <a:ea typeface="Consolas"/>
                <a:cs typeface="Consolas"/>
                <a:sym typeface="Consolas"/>
              </a:rPr>
              <a:t>public </a:t>
            </a:r>
            <a:r>
              <a:rPr lang="en" sz="1200">
                <a:latin typeface="Consolas"/>
                <a:ea typeface="Consolas"/>
                <a:cs typeface="Consolas"/>
                <a:sym typeface="Consolas"/>
              </a:rPr>
              <a:t>CD ejectCD(AudioPlayerContext context) { </a:t>
            </a:r>
            <a:r>
              <a:rPr lang="en" sz="1200" b="1">
                <a:solidFill>
                  <a:srgbClr val="000080"/>
                </a:solidFill>
                <a:latin typeface="Consolas"/>
                <a:ea typeface="Consolas"/>
                <a:cs typeface="Consolas"/>
                <a:sym typeface="Consolas"/>
              </a:rPr>
              <a:t>return null</a:t>
            </a:r>
            <a:r>
              <a:rPr lang="en" sz="1200">
                <a:latin typeface="Consolas"/>
                <a:ea typeface="Consolas"/>
                <a:cs typeface="Consolas"/>
                <a:sym typeface="Consolas"/>
              </a:rPr>
              <a:t>;}</a:t>
            </a:r>
            <a:endParaRPr sz="1200">
              <a:latin typeface="Consolas"/>
              <a:ea typeface="Consolas"/>
              <a:cs typeface="Consolas"/>
              <a:sym typeface="Consolas"/>
            </a:endParaRPr>
          </a:p>
          <a:p>
            <a:pPr marL="0" lvl="0" indent="0" algn="l" rtl="0">
              <a:lnSpc>
                <a:spcPct val="100000"/>
              </a:lnSpc>
              <a:spcBef>
                <a:spcPts val="0"/>
              </a:spcBef>
              <a:spcAft>
                <a:spcPts val="0"/>
              </a:spcAft>
              <a:buNone/>
            </a:pPr>
            <a:r>
              <a:rPr lang="en" sz="1200">
                <a:latin typeface="Consolas"/>
                <a:ea typeface="Consolas"/>
                <a:cs typeface="Consolas"/>
                <a:sym typeface="Consolas"/>
              </a:rPr>
              <a:t>   </a:t>
            </a:r>
            <a:r>
              <a:rPr lang="en" sz="1200" b="1">
                <a:solidFill>
                  <a:srgbClr val="000080"/>
                </a:solidFill>
                <a:latin typeface="Consolas"/>
                <a:ea typeface="Consolas"/>
                <a:cs typeface="Consolas"/>
                <a:sym typeface="Consolas"/>
              </a:rPr>
              <a:t>public void </a:t>
            </a:r>
            <a:r>
              <a:rPr lang="en" sz="1200">
                <a:latin typeface="Consolas"/>
                <a:ea typeface="Consolas"/>
                <a:cs typeface="Consolas"/>
                <a:sym typeface="Consolas"/>
              </a:rPr>
              <a:t>play(AudioPlayerContext context) { }</a:t>
            </a:r>
            <a:endParaRPr sz="1200">
              <a:latin typeface="Consolas"/>
              <a:ea typeface="Consolas"/>
              <a:cs typeface="Consolas"/>
              <a:sym typeface="Consolas"/>
            </a:endParaRPr>
          </a:p>
          <a:p>
            <a:pPr marL="0" lvl="0" indent="0" algn="l" rtl="0">
              <a:lnSpc>
                <a:spcPct val="100000"/>
              </a:lnSpc>
              <a:spcBef>
                <a:spcPts val="0"/>
              </a:spcBef>
              <a:spcAft>
                <a:spcPts val="0"/>
              </a:spcAft>
              <a:buNone/>
            </a:pPr>
            <a:r>
              <a:rPr lang="en" sz="1200">
                <a:latin typeface="Consolas"/>
                <a:ea typeface="Consolas"/>
                <a:cs typeface="Consolas"/>
                <a:sym typeface="Consolas"/>
              </a:rPr>
              <a:t>   </a:t>
            </a:r>
            <a:r>
              <a:rPr lang="en" sz="1200" b="1">
                <a:solidFill>
                  <a:srgbClr val="000080"/>
                </a:solidFill>
                <a:latin typeface="Consolas"/>
                <a:ea typeface="Consolas"/>
                <a:cs typeface="Consolas"/>
                <a:sym typeface="Consolas"/>
              </a:rPr>
              <a:t>public void </a:t>
            </a:r>
            <a:r>
              <a:rPr lang="en" sz="1200">
                <a:latin typeface="Consolas"/>
                <a:ea typeface="Consolas"/>
                <a:cs typeface="Consolas"/>
                <a:sym typeface="Consolas"/>
              </a:rPr>
              <a:t>insertCD(AudioPlayerContext context, CD cd) { }</a:t>
            </a:r>
            <a:endParaRPr sz="1200">
              <a:latin typeface="Consolas"/>
              <a:ea typeface="Consolas"/>
              <a:cs typeface="Consolas"/>
              <a:sym typeface="Consolas"/>
            </a:endParaRPr>
          </a:p>
          <a:p>
            <a:pPr marL="0" lvl="0" indent="0" algn="l" rtl="0">
              <a:lnSpc>
                <a:spcPct val="100000"/>
              </a:lnSpc>
              <a:spcBef>
                <a:spcPts val="0"/>
              </a:spcBef>
              <a:spcAft>
                <a:spcPts val="0"/>
              </a:spcAft>
              <a:buNone/>
            </a:pPr>
            <a:r>
              <a:rPr lang="en" sz="1200">
                <a:latin typeface="Consolas"/>
                <a:ea typeface="Consolas"/>
                <a:cs typeface="Consolas"/>
                <a:sym typeface="Consolas"/>
              </a:rPr>
              <a:t>}</a:t>
            </a:r>
            <a:endParaRPr sz="1200" b="1">
              <a:solidFill>
                <a:srgbClr val="000080"/>
              </a:solidFill>
              <a:latin typeface="Consolas"/>
              <a:ea typeface="Consolas"/>
              <a:cs typeface="Consolas"/>
              <a:sym typeface="Consolas"/>
            </a:endParaRPr>
          </a:p>
        </p:txBody>
      </p:sp>
      <p:sp>
        <p:nvSpPr>
          <p:cNvPr id="360" name="Google Shape;360;p47"/>
          <p:cNvSpPr txBox="1"/>
          <p:nvPr/>
        </p:nvSpPr>
        <p:spPr>
          <a:xfrm>
            <a:off x="41400" y="626350"/>
            <a:ext cx="4302900" cy="838200"/>
          </a:xfrm>
          <a:prstGeom prst="rect">
            <a:avLst/>
          </a:prstGeom>
          <a:noFill/>
          <a:ln>
            <a:noFill/>
          </a:ln>
        </p:spPr>
        <p:txBody>
          <a:bodyPr spcFirstLastPara="1" wrap="square" lIns="91425" tIns="91425" rIns="91425" bIns="91425" anchor="ctr" anchorCtr="0">
            <a:noAutofit/>
          </a:bodyPr>
          <a:lstStyle/>
          <a:p>
            <a:pPr marL="0" lvl="0" indent="0" algn="just" rtl="0">
              <a:lnSpc>
                <a:spcPct val="150000"/>
              </a:lnSpc>
              <a:spcBef>
                <a:spcPts val="0"/>
              </a:spcBef>
              <a:spcAft>
                <a:spcPts val="1400"/>
              </a:spcAft>
              <a:buNone/>
            </a:pPr>
            <a:r>
              <a:rPr lang="en">
                <a:latin typeface="Proxima Nova"/>
                <a:ea typeface="Proxima Nova"/>
                <a:cs typeface="Proxima Nova"/>
                <a:sym typeface="Proxima Nova"/>
              </a:rPr>
              <a:t>Pokračujeme pro další dva stavy</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48"/>
          <p:cNvSpPr txBox="1">
            <a:spLocks noGrp="1"/>
          </p:cNvSpPr>
          <p:nvPr>
            <p:ph type="title"/>
          </p:nvPr>
        </p:nvSpPr>
        <p:spPr>
          <a:xfrm>
            <a:off x="211400" y="1107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t>State</a:t>
            </a:r>
            <a:endParaRPr sz="2400"/>
          </a:p>
          <a:p>
            <a:pPr marL="0" lvl="0" indent="0" algn="l" rtl="0">
              <a:spcBef>
                <a:spcPts val="0"/>
              </a:spcBef>
              <a:spcAft>
                <a:spcPts val="0"/>
              </a:spcAft>
              <a:buNone/>
            </a:pPr>
            <a:endParaRPr sz="2400"/>
          </a:p>
        </p:txBody>
      </p:sp>
      <p:pic>
        <p:nvPicPr>
          <p:cNvPr id="366" name="Google Shape;366;p48" descr="daum_equation_1503725646551.png"/>
          <p:cNvPicPr preferRelativeResize="0"/>
          <p:nvPr/>
        </p:nvPicPr>
        <p:blipFill>
          <a:blip r:embed="rId3">
            <a:alphaModFix/>
          </a:blip>
          <a:stretch>
            <a:fillRect/>
          </a:stretch>
        </p:blipFill>
        <p:spPr>
          <a:xfrm rot="10800000">
            <a:off x="148116" y="4991100"/>
            <a:ext cx="4284" cy="875"/>
          </a:xfrm>
          <a:prstGeom prst="rect">
            <a:avLst/>
          </a:prstGeom>
          <a:noFill/>
          <a:ln>
            <a:noFill/>
          </a:ln>
        </p:spPr>
      </p:pic>
      <p:pic>
        <p:nvPicPr>
          <p:cNvPr id="367" name="Google Shape;367;p48" descr="daum_equation_1503725646551.png"/>
          <p:cNvPicPr preferRelativeResize="0"/>
          <p:nvPr/>
        </p:nvPicPr>
        <p:blipFill>
          <a:blip r:embed="rId3">
            <a:alphaModFix/>
          </a:blip>
          <a:stretch>
            <a:fillRect/>
          </a:stretch>
        </p:blipFill>
        <p:spPr>
          <a:xfrm rot="10800000">
            <a:off x="300516" y="4991100"/>
            <a:ext cx="4284" cy="875"/>
          </a:xfrm>
          <a:prstGeom prst="rect">
            <a:avLst/>
          </a:prstGeom>
          <a:noFill/>
          <a:ln>
            <a:noFill/>
          </a:ln>
        </p:spPr>
      </p:pic>
      <p:pic>
        <p:nvPicPr>
          <p:cNvPr id="368" name="Google Shape;368;p48" descr="daum_equation_1503725699601.png"/>
          <p:cNvPicPr preferRelativeResize="0"/>
          <p:nvPr/>
        </p:nvPicPr>
        <p:blipFill>
          <a:blip r:embed="rId3">
            <a:alphaModFix/>
          </a:blip>
          <a:stretch>
            <a:fillRect/>
          </a:stretch>
        </p:blipFill>
        <p:spPr>
          <a:xfrm rot="10800000">
            <a:off x="452916" y="4991100"/>
            <a:ext cx="4284" cy="875"/>
          </a:xfrm>
          <a:prstGeom prst="rect">
            <a:avLst/>
          </a:prstGeom>
          <a:noFill/>
          <a:ln>
            <a:noFill/>
          </a:ln>
        </p:spPr>
      </p:pic>
      <p:sp>
        <p:nvSpPr>
          <p:cNvPr id="369" name="Google Shape;369;p4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24</a:t>
            </a:fld>
            <a:endParaRPr/>
          </a:p>
        </p:txBody>
      </p:sp>
      <p:sp>
        <p:nvSpPr>
          <p:cNvPr id="370" name="Google Shape;370;p48"/>
          <p:cNvSpPr txBox="1"/>
          <p:nvPr/>
        </p:nvSpPr>
        <p:spPr>
          <a:xfrm>
            <a:off x="3259150" y="0"/>
            <a:ext cx="5761800" cy="4935900"/>
          </a:xfrm>
          <a:prstGeom prst="rect">
            <a:avLst/>
          </a:prstGeom>
          <a:solidFill>
            <a:srgbClr val="B7B7B7"/>
          </a:solid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200" b="1">
                <a:solidFill>
                  <a:srgbClr val="000080"/>
                </a:solidFill>
                <a:latin typeface="Consolas"/>
                <a:ea typeface="Consolas"/>
                <a:cs typeface="Consolas"/>
                <a:sym typeface="Consolas"/>
              </a:rPr>
              <a:t>public class </a:t>
            </a:r>
            <a:r>
              <a:rPr lang="en" sz="1200">
                <a:latin typeface="Consolas"/>
                <a:ea typeface="Consolas"/>
                <a:cs typeface="Consolas"/>
                <a:sym typeface="Consolas"/>
              </a:rPr>
              <a:t>AudioPlayerContext {</a:t>
            </a:r>
            <a:endParaRPr sz="1200">
              <a:latin typeface="Consolas"/>
              <a:ea typeface="Consolas"/>
              <a:cs typeface="Consolas"/>
              <a:sym typeface="Consolas"/>
            </a:endParaRPr>
          </a:p>
          <a:p>
            <a:pPr marL="0" lvl="0" indent="0" algn="l" rtl="0">
              <a:lnSpc>
                <a:spcPct val="100000"/>
              </a:lnSpc>
              <a:spcBef>
                <a:spcPts val="0"/>
              </a:spcBef>
              <a:spcAft>
                <a:spcPts val="0"/>
              </a:spcAft>
              <a:buNone/>
            </a:pPr>
            <a:r>
              <a:rPr lang="en" sz="1200">
                <a:latin typeface="Consolas"/>
                <a:ea typeface="Consolas"/>
                <a:cs typeface="Consolas"/>
                <a:sym typeface="Consolas"/>
              </a:rPr>
              <a:t>   CD </a:t>
            </a:r>
            <a:r>
              <a:rPr lang="en" sz="1200" b="1">
                <a:solidFill>
                  <a:srgbClr val="660E7A"/>
                </a:solidFill>
                <a:latin typeface="Consolas"/>
                <a:ea typeface="Consolas"/>
                <a:cs typeface="Consolas"/>
                <a:sym typeface="Consolas"/>
              </a:rPr>
              <a:t>cd</a:t>
            </a:r>
            <a:r>
              <a:rPr lang="en" sz="1200">
                <a:latin typeface="Consolas"/>
                <a:ea typeface="Consolas"/>
                <a:cs typeface="Consolas"/>
                <a:sym typeface="Consolas"/>
              </a:rPr>
              <a:t>;</a:t>
            </a:r>
            <a:endParaRPr sz="1200">
              <a:latin typeface="Consolas"/>
              <a:ea typeface="Consolas"/>
              <a:cs typeface="Consolas"/>
              <a:sym typeface="Consolas"/>
            </a:endParaRPr>
          </a:p>
          <a:p>
            <a:pPr marL="0" lvl="0" indent="0" algn="l" rtl="0">
              <a:lnSpc>
                <a:spcPct val="100000"/>
              </a:lnSpc>
              <a:spcBef>
                <a:spcPts val="0"/>
              </a:spcBef>
              <a:spcAft>
                <a:spcPts val="0"/>
              </a:spcAft>
              <a:buNone/>
            </a:pPr>
            <a:r>
              <a:rPr lang="en" sz="1200">
                <a:latin typeface="Consolas"/>
                <a:ea typeface="Consolas"/>
                <a:cs typeface="Consolas"/>
                <a:sym typeface="Consolas"/>
              </a:rPr>
              <a:t>   </a:t>
            </a:r>
            <a:r>
              <a:rPr lang="en" sz="1200" b="1">
                <a:solidFill>
                  <a:srgbClr val="000080"/>
                </a:solidFill>
                <a:latin typeface="Consolas"/>
                <a:ea typeface="Consolas"/>
                <a:cs typeface="Consolas"/>
                <a:sym typeface="Consolas"/>
              </a:rPr>
              <a:t>private </a:t>
            </a:r>
            <a:r>
              <a:rPr lang="en" sz="1200">
                <a:latin typeface="Consolas"/>
                <a:ea typeface="Consolas"/>
                <a:cs typeface="Consolas"/>
                <a:sym typeface="Consolas"/>
              </a:rPr>
              <a:t>AudioPlayerState </a:t>
            </a:r>
            <a:r>
              <a:rPr lang="en" sz="1200" b="1">
                <a:solidFill>
                  <a:srgbClr val="660E7A"/>
                </a:solidFill>
                <a:latin typeface="Consolas"/>
                <a:ea typeface="Consolas"/>
                <a:cs typeface="Consolas"/>
                <a:sym typeface="Consolas"/>
              </a:rPr>
              <a:t>state</a:t>
            </a:r>
            <a:r>
              <a:rPr lang="en" sz="1200">
                <a:latin typeface="Consolas"/>
                <a:ea typeface="Consolas"/>
                <a:cs typeface="Consolas"/>
                <a:sym typeface="Consolas"/>
              </a:rPr>
              <a:t>;</a:t>
            </a:r>
            <a:endParaRPr sz="1200">
              <a:latin typeface="Consolas"/>
              <a:ea typeface="Consolas"/>
              <a:cs typeface="Consolas"/>
              <a:sym typeface="Consolas"/>
            </a:endParaRPr>
          </a:p>
          <a:p>
            <a:pPr marL="0" lvl="0" indent="0" algn="l" rtl="0">
              <a:lnSpc>
                <a:spcPct val="100000"/>
              </a:lnSpc>
              <a:spcBef>
                <a:spcPts val="0"/>
              </a:spcBef>
              <a:spcAft>
                <a:spcPts val="0"/>
              </a:spcAft>
              <a:buNone/>
            </a:pPr>
            <a:endParaRPr sz="1200">
              <a:latin typeface="Consolas"/>
              <a:ea typeface="Consolas"/>
              <a:cs typeface="Consolas"/>
              <a:sym typeface="Consolas"/>
            </a:endParaRPr>
          </a:p>
          <a:p>
            <a:pPr marL="0" lvl="0" indent="0" algn="l" rtl="0">
              <a:lnSpc>
                <a:spcPct val="100000"/>
              </a:lnSpc>
              <a:spcBef>
                <a:spcPts val="0"/>
              </a:spcBef>
              <a:spcAft>
                <a:spcPts val="0"/>
              </a:spcAft>
              <a:buNone/>
            </a:pPr>
            <a:r>
              <a:rPr lang="en" sz="1200">
                <a:latin typeface="Consolas"/>
                <a:ea typeface="Consolas"/>
                <a:cs typeface="Consolas"/>
                <a:sym typeface="Consolas"/>
              </a:rPr>
              <a:t>   </a:t>
            </a:r>
            <a:r>
              <a:rPr lang="en" sz="1200" b="1">
                <a:solidFill>
                  <a:srgbClr val="000080"/>
                </a:solidFill>
                <a:latin typeface="Consolas"/>
                <a:ea typeface="Consolas"/>
                <a:cs typeface="Consolas"/>
                <a:sym typeface="Consolas"/>
              </a:rPr>
              <a:t>public </a:t>
            </a:r>
            <a:r>
              <a:rPr lang="en" sz="1200">
                <a:latin typeface="Consolas"/>
                <a:ea typeface="Consolas"/>
                <a:cs typeface="Consolas"/>
                <a:sym typeface="Consolas"/>
              </a:rPr>
              <a:t>CD getCd() { </a:t>
            </a:r>
            <a:r>
              <a:rPr lang="en" sz="1200" b="1">
                <a:solidFill>
                  <a:srgbClr val="000080"/>
                </a:solidFill>
                <a:latin typeface="Consolas"/>
                <a:ea typeface="Consolas"/>
                <a:cs typeface="Consolas"/>
                <a:sym typeface="Consolas"/>
              </a:rPr>
              <a:t>return </a:t>
            </a:r>
            <a:r>
              <a:rPr lang="en" sz="1200" b="1">
                <a:solidFill>
                  <a:srgbClr val="660E7A"/>
                </a:solidFill>
                <a:latin typeface="Consolas"/>
                <a:ea typeface="Consolas"/>
                <a:cs typeface="Consolas"/>
                <a:sym typeface="Consolas"/>
              </a:rPr>
              <a:t>cd</a:t>
            </a:r>
            <a:r>
              <a:rPr lang="en" sz="1200">
                <a:latin typeface="Consolas"/>
                <a:ea typeface="Consolas"/>
                <a:cs typeface="Consolas"/>
                <a:sym typeface="Consolas"/>
              </a:rPr>
              <a:t>;}</a:t>
            </a:r>
            <a:endParaRPr sz="1200">
              <a:latin typeface="Consolas"/>
              <a:ea typeface="Consolas"/>
              <a:cs typeface="Consolas"/>
              <a:sym typeface="Consolas"/>
            </a:endParaRPr>
          </a:p>
          <a:p>
            <a:pPr marL="0" lvl="0" indent="0" algn="l" rtl="0">
              <a:lnSpc>
                <a:spcPct val="100000"/>
              </a:lnSpc>
              <a:spcBef>
                <a:spcPts val="0"/>
              </a:spcBef>
              <a:spcAft>
                <a:spcPts val="0"/>
              </a:spcAft>
              <a:buNone/>
            </a:pPr>
            <a:endParaRPr sz="1200">
              <a:latin typeface="Consolas"/>
              <a:ea typeface="Consolas"/>
              <a:cs typeface="Consolas"/>
              <a:sym typeface="Consolas"/>
            </a:endParaRPr>
          </a:p>
          <a:p>
            <a:pPr marL="0" lvl="0" indent="0" algn="l" rtl="0">
              <a:lnSpc>
                <a:spcPct val="100000"/>
              </a:lnSpc>
              <a:spcBef>
                <a:spcPts val="0"/>
              </a:spcBef>
              <a:spcAft>
                <a:spcPts val="0"/>
              </a:spcAft>
              <a:buNone/>
            </a:pPr>
            <a:r>
              <a:rPr lang="en" sz="1200">
                <a:latin typeface="Consolas"/>
                <a:ea typeface="Consolas"/>
                <a:cs typeface="Consolas"/>
                <a:sym typeface="Consolas"/>
              </a:rPr>
              <a:t>   </a:t>
            </a:r>
            <a:r>
              <a:rPr lang="en" sz="1200" b="1">
                <a:solidFill>
                  <a:srgbClr val="000080"/>
                </a:solidFill>
                <a:latin typeface="Consolas"/>
                <a:ea typeface="Consolas"/>
                <a:cs typeface="Consolas"/>
                <a:sym typeface="Consolas"/>
              </a:rPr>
              <a:t>public </a:t>
            </a:r>
            <a:r>
              <a:rPr lang="en" sz="1200">
                <a:latin typeface="Consolas"/>
                <a:ea typeface="Consolas"/>
                <a:cs typeface="Consolas"/>
                <a:sym typeface="Consolas"/>
              </a:rPr>
              <a:t>AudioPlayerContext(){</a:t>
            </a:r>
            <a:endParaRPr sz="1200">
              <a:latin typeface="Consolas"/>
              <a:ea typeface="Consolas"/>
              <a:cs typeface="Consolas"/>
              <a:sym typeface="Consolas"/>
            </a:endParaRPr>
          </a:p>
          <a:p>
            <a:pPr marL="0" lvl="0" indent="457200" algn="l" rtl="0">
              <a:lnSpc>
                <a:spcPct val="100000"/>
              </a:lnSpc>
              <a:spcBef>
                <a:spcPts val="0"/>
              </a:spcBef>
              <a:spcAft>
                <a:spcPts val="0"/>
              </a:spcAft>
              <a:buNone/>
            </a:pPr>
            <a:r>
              <a:rPr lang="en" sz="1200" b="1">
                <a:solidFill>
                  <a:srgbClr val="660E7A"/>
                </a:solidFill>
                <a:latin typeface="Consolas"/>
                <a:ea typeface="Consolas"/>
                <a:cs typeface="Consolas"/>
                <a:sym typeface="Consolas"/>
              </a:rPr>
              <a:t>state </a:t>
            </a:r>
            <a:r>
              <a:rPr lang="en" sz="1200">
                <a:latin typeface="Consolas"/>
                <a:ea typeface="Consolas"/>
                <a:cs typeface="Consolas"/>
                <a:sym typeface="Consolas"/>
              </a:rPr>
              <a:t>= </a:t>
            </a:r>
            <a:r>
              <a:rPr lang="en" sz="1200" b="1">
                <a:solidFill>
                  <a:srgbClr val="000080"/>
                </a:solidFill>
                <a:latin typeface="Consolas"/>
                <a:ea typeface="Consolas"/>
                <a:cs typeface="Consolas"/>
                <a:sym typeface="Consolas"/>
              </a:rPr>
              <a:t>new </a:t>
            </a:r>
            <a:r>
              <a:rPr lang="en" sz="1200">
                <a:latin typeface="Consolas"/>
                <a:ea typeface="Consolas"/>
                <a:cs typeface="Consolas"/>
                <a:sym typeface="Consolas"/>
              </a:rPr>
              <a:t>NoCDState(); </a:t>
            </a:r>
            <a:endParaRPr sz="1200">
              <a:latin typeface="Consolas"/>
              <a:ea typeface="Consolas"/>
              <a:cs typeface="Consolas"/>
              <a:sym typeface="Consolas"/>
            </a:endParaRPr>
          </a:p>
          <a:p>
            <a:pPr marL="0" lvl="0" indent="0" algn="l" rtl="0">
              <a:lnSpc>
                <a:spcPct val="100000"/>
              </a:lnSpc>
              <a:spcBef>
                <a:spcPts val="0"/>
              </a:spcBef>
              <a:spcAft>
                <a:spcPts val="0"/>
              </a:spcAft>
              <a:buNone/>
            </a:pPr>
            <a:r>
              <a:rPr lang="en" sz="1200">
                <a:latin typeface="Consolas"/>
                <a:ea typeface="Consolas"/>
                <a:cs typeface="Consolas"/>
                <a:sym typeface="Consolas"/>
              </a:rPr>
              <a:t>   }</a:t>
            </a:r>
            <a:endParaRPr sz="1200">
              <a:latin typeface="Consolas"/>
              <a:ea typeface="Consolas"/>
              <a:cs typeface="Consolas"/>
              <a:sym typeface="Consolas"/>
            </a:endParaRPr>
          </a:p>
          <a:p>
            <a:pPr marL="0" lvl="0" indent="0" algn="l" rtl="0">
              <a:lnSpc>
                <a:spcPct val="100000"/>
              </a:lnSpc>
              <a:spcBef>
                <a:spcPts val="0"/>
              </a:spcBef>
              <a:spcAft>
                <a:spcPts val="0"/>
              </a:spcAft>
              <a:buNone/>
            </a:pPr>
            <a:r>
              <a:rPr lang="en" sz="1200">
                <a:latin typeface="Consolas"/>
                <a:ea typeface="Consolas"/>
                <a:cs typeface="Consolas"/>
                <a:sym typeface="Consolas"/>
              </a:rPr>
              <a:t>   </a:t>
            </a:r>
            <a:r>
              <a:rPr lang="en" sz="1200" b="1">
                <a:solidFill>
                  <a:srgbClr val="000080"/>
                </a:solidFill>
                <a:latin typeface="Consolas"/>
                <a:ea typeface="Consolas"/>
                <a:cs typeface="Consolas"/>
                <a:sym typeface="Consolas"/>
              </a:rPr>
              <a:t>public void </a:t>
            </a:r>
            <a:r>
              <a:rPr lang="en" sz="1200">
                <a:latin typeface="Consolas"/>
                <a:ea typeface="Consolas"/>
                <a:cs typeface="Consolas"/>
                <a:sym typeface="Consolas"/>
              </a:rPr>
              <a:t>setCd(CD cd) {</a:t>
            </a:r>
            <a:endParaRPr sz="1200">
              <a:latin typeface="Consolas"/>
              <a:ea typeface="Consolas"/>
              <a:cs typeface="Consolas"/>
              <a:sym typeface="Consolas"/>
            </a:endParaRPr>
          </a:p>
          <a:p>
            <a:pPr marL="0" lvl="0" indent="0" algn="l" rtl="0">
              <a:lnSpc>
                <a:spcPct val="100000"/>
              </a:lnSpc>
              <a:spcBef>
                <a:spcPts val="0"/>
              </a:spcBef>
              <a:spcAft>
                <a:spcPts val="0"/>
              </a:spcAft>
              <a:buNone/>
            </a:pPr>
            <a:r>
              <a:rPr lang="en" sz="1200">
                <a:latin typeface="Consolas"/>
                <a:ea typeface="Consolas"/>
                <a:cs typeface="Consolas"/>
                <a:sym typeface="Consolas"/>
              </a:rPr>
              <a:t>       </a:t>
            </a:r>
            <a:r>
              <a:rPr lang="en" sz="1200" b="1">
                <a:solidFill>
                  <a:srgbClr val="000080"/>
                </a:solidFill>
                <a:latin typeface="Consolas"/>
                <a:ea typeface="Consolas"/>
                <a:cs typeface="Consolas"/>
                <a:sym typeface="Consolas"/>
              </a:rPr>
              <a:t>this</a:t>
            </a:r>
            <a:r>
              <a:rPr lang="en" sz="1200">
                <a:latin typeface="Consolas"/>
                <a:ea typeface="Consolas"/>
                <a:cs typeface="Consolas"/>
                <a:sym typeface="Consolas"/>
              </a:rPr>
              <a:t>.</a:t>
            </a:r>
            <a:r>
              <a:rPr lang="en" sz="1200" b="1">
                <a:solidFill>
                  <a:srgbClr val="660E7A"/>
                </a:solidFill>
                <a:latin typeface="Consolas"/>
                <a:ea typeface="Consolas"/>
                <a:cs typeface="Consolas"/>
                <a:sym typeface="Consolas"/>
              </a:rPr>
              <a:t>cd </a:t>
            </a:r>
            <a:r>
              <a:rPr lang="en" sz="1200">
                <a:latin typeface="Consolas"/>
                <a:ea typeface="Consolas"/>
                <a:cs typeface="Consolas"/>
                <a:sym typeface="Consolas"/>
              </a:rPr>
              <a:t>= cd;</a:t>
            </a:r>
            <a:endParaRPr sz="1200">
              <a:latin typeface="Consolas"/>
              <a:ea typeface="Consolas"/>
              <a:cs typeface="Consolas"/>
              <a:sym typeface="Consolas"/>
            </a:endParaRPr>
          </a:p>
          <a:p>
            <a:pPr marL="0" lvl="0" indent="0" algn="l" rtl="0">
              <a:lnSpc>
                <a:spcPct val="100000"/>
              </a:lnSpc>
              <a:spcBef>
                <a:spcPts val="0"/>
              </a:spcBef>
              <a:spcAft>
                <a:spcPts val="0"/>
              </a:spcAft>
              <a:buNone/>
            </a:pPr>
            <a:r>
              <a:rPr lang="en" sz="1200">
                <a:latin typeface="Consolas"/>
                <a:ea typeface="Consolas"/>
                <a:cs typeface="Consolas"/>
                <a:sym typeface="Consolas"/>
              </a:rPr>
              <a:t>       System.</a:t>
            </a:r>
            <a:r>
              <a:rPr lang="en" sz="1200" b="1" i="1">
                <a:solidFill>
                  <a:srgbClr val="660E7A"/>
                </a:solidFill>
                <a:latin typeface="Consolas"/>
                <a:ea typeface="Consolas"/>
                <a:cs typeface="Consolas"/>
                <a:sym typeface="Consolas"/>
              </a:rPr>
              <a:t>out</a:t>
            </a:r>
            <a:r>
              <a:rPr lang="en" sz="1200">
                <a:latin typeface="Consolas"/>
                <a:ea typeface="Consolas"/>
                <a:cs typeface="Consolas"/>
                <a:sym typeface="Consolas"/>
              </a:rPr>
              <a:t>.println(cd.</a:t>
            </a:r>
            <a:r>
              <a:rPr lang="en" sz="1200" b="1">
                <a:solidFill>
                  <a:srgbClr val="660E7A"/>
                </a:solidFill>
                <a:latin typeface="Consolas"/>
                <a:ea typeface="Consolas"/>
                <a:cs typeface="Consolas"/>
                <a:sym typeface="Consolas"/>
              </a:rPr>
              <a:t>name</a:t>
            </a:r>
            <a:r>
              <a:rPr lang="en" sz="1200">
                <a:latin typeface="Consolas"/>
                <a:ea typeface="Consolas"/>
                <a:cs typeface="Consolas"/>
                <a:sym typeface="Consolas"/>
              </a:rPr>
              <a:t>);</a:t>
            </a:r>
            <a:endParaRPr sz="1200">
              <a:latin typeface="Consolas"/>
              <a:ea typeface="Consolas"/>
              <a:cs typeface="Consolas"/>
              <a:sym typeface="Consolas"/>
            </a:endParaRPr>
          </a:p>
          <a:p>
            <a:pPr marL="0" lvl="0" indent="0" algn="l" rtl="0">
              <a:lnSpc>
                <a:spcPct val="100000"/>
              </a:lnSpc>
              <a:spcBef>
                <a:spcPts val="0"/>
              </a:spcBef>
              <a:spcAft>
                <a:spcPts val="0"/>
              </a:spcAft>
              <a:buNone/>
            </a:pPr>
            <a:r>
              <a:rPr lang="en" sz="1200">
                <a:latin typeface="Consolas"/>
                <a:ea typeface="Consolas"/>
                <a:cs typeface="Consolas"/>
                <a:sym typeface="Consolas"/>
              </a:rPr>
              <a:t>   }</a:t>
            </a:r>
            <a:endParaRPr sz="1200">
              <a:latin typeface="Consolas"/>
              <a:ea typeface="Consolas"/>
              <a:cs typeface="Consolas"/>
              <a:sym typeface="Consolas"/>
            </a:endParaRPr>
          </a:p>
          <a:p>
            <a:pPr marL="0" lvl="0" indent="0" algn="l" rtl="0">
              <a:lnSpc>
                <a:spcPct val="100000"/>
              </a:lnSpc>
              <a:spcBef>
                <a:spcPts val="0"/>
              </a:spcBef>
              <a:spcAft>
                <a:spcPts val="0"/>
              </a:spcAft>
              <a:buNone/>
            </a:pPr>
            <a:endParaRPr sz="1200">
              <a:latin typeface="Consolas"/>
              <a:ea typeface="Consolas"/>
              <a:cs typeface="Consolas"/>
              <a:sym typeface="Consolas"/>
            </a:endParaRPr>
          </a:p>
          <a:p>
            <a:pPr marL="0" lvl="0" indent="0" algn="l" rtl="0">
              <a:lnSpc>
                <a:spcPct val="100000"/>
              </a:lnSpc>
              <a:spcBef>
                <a:spcPts val="0"/>
              </a:spcBef>
              <a:spcAft>
                <a:spcPts val="0"/>
              </a:spcAft>
              <a:buNone/>
            </a:pPr>
            <a:r>
              <a:rPr lang="en" sz="1200">
                <a:latin typeface="Consolas"/>
                <a:ea typeface="Consolas"/>
                <a:cs typeface="Consolas"/>
                <a:sym typeface="Consolas"/>
              </a:rPr>
              <a:t>   </a:t>
            </a:r>
            <a:r>
              <a:rPr lang="en" sz="1200" b="1">
                <a:solidFill>
                  <a:srgbClr val="000080"/>
                </a:solidFill>
                <a:latin typeface="Consolas"/>
                <a:ea typeface="Consolas"/>
                <a:cs typeface="Consolas"/>
                <a:sym typeface="Consolas"/>
              </a:rPr>
              <a:t>public void </a:t>
            </a:r>
            <a:r>
              <a:rPr lang="en" sz="1200">
                <a:latin typeface="Consolas"/>
                <a:ea typeface="Consolas"/>
                <a:cs typeface="Consolas"/>
                <a:sym typeface="Consolas"/>
              </a:rPr>
              <a:t>setState(AudioPlayerState state){</a:t>
            </a:r>
            <a:r>
              <a:rPr lang="en" sz="1200" b="1">
                <a:solidFill>
                  <a:srgbClr val="000080"/>
                </a:solidFill>
                <a:latin typeface="Consolas"/>
                <a:ea typeface="Consolas"/>
                <a:cs typeface="Consolas"/>
                <a:sym typeface="Consolas"/>
              </a:rPr>
              <a:t>this</a:t>
            </a:r>
            <a:r>
              <a:rPr lang="en" sz="1200">
                <a:latin typeface="Consolas"/>
                <a:ea typeface="Consolas"/>
                <a:cs typeface="Consolas"/>
                <a:sym typeface="Consolas"/>
              </a:rPr>
              <a:t>.</a:t>
            </a:r>
            <a:r>
              <a:rPr lang="en" sz="1200" b="1">
                <a:solidFill>
                  <a:srgbClr val="660E7A"/>
                </a:solidFill>
                <a:latin typeface="Consolas"/>
                <a:ea typeface="Consolas"/>
                <a:cs typeface="Consolas"/>
                <a:sym typeface="Consolas"/>
              </a:rPr>
              <a:t>state</a:t>
            </a:r>
            <a:r>
              <a:rPr lang="en" sz="1200">
                <a:latin typeface="Consolas"/>
                <a:ea typeface="Consolas"/>
                <a:cs typeface="Consolas"/>
                <a:sym typeface="Consolas"/>
              </a:rPr>
              <a:t>=state;}</a:t>
            </a:r>
            <a:endParaRPr sz="1200">
              <a:latin typeface="Consolas"/>
              <a:ea typeface="Consolas"/>
              <a:cs typeface="Consolas"/>
              <a:sym typeface="Consolas"/>
            </a:endParaRPr>
          </a:p>
          <a:p>
            <a:pPr marL="0" lvl="0" indent="0" algn="l" rtl="0">
              <a:lnSpc>
                <a:spcPct val="100000"/>
              </a:lnSpc>
              <a:spcBef>
                <a:spcPts val="0"/>
              </a:spcBef>
              <a:spcAft>
                <a:spcPts val="0"/>
              </a:spcAft>
              <a:buNone/>
            </a:pPr>
            <a:endParaRPr sz="1200">
              <a:latin typeface="Consolas"/>
              <a:ea typeface="Consolas"/>
              <a:cs typeface="Consolas"/>
              <a:sym typeface="Consolas"/>
            </a:endParaRPr>
          </a:p>
          <a:p>
            <a:pPr marL="0" lvl="0" indent="0" algn="l" rtl="0">
              <a:lnSpc>
                <a:spcPct val="100000"/>
              </a:lnSpc>
              <a:spcBef>
                <a:spcPts val="0"/>
              </a:spcBef>
              <a:spcAft>
                <a:spcPts val="0"/>
              </a:spcAft>
              <a:buNone/>
            </a:pPr>
            <a:r>
              <a:rPr lang="en" sz="1200">
                <a:latin typeface="Consolas"/>
                <a:ea typeface="Consolas"/>
                <a:cs typeface="Consolas"/>
                <a:sym typeface="Consolas"/>
              </a:rPr>
              <a:t>   </a:t>
            </a:r>
            <a:r>
              <a:rPr lang="en" sz="1200" b="1">
                <a:solidFill>
                  <a:srgbClr val="000080"/>
                </a:solidFill>
                <a:latin typeface="Consolas"/>
                <a:ea typeface="Consolas"/>
                <a:cs typeface="Consolas"/>
                <a:sym typeface="Consolas"/>
              </a:rPr>
              <a:t>public void </a:t>
            </a:r>
            <a:r>
              <a:rPr lang="en" sz="1200">
                <a:latin typeface="Consolas"/>
                <a:ea typeface="Consolas"/>
                <a:cs typeface="Consolas"/>
                <a:sym typeface="Consolas"/>
              </a:rPr>
              <a:t>play(){ </a:t>
            </a:r>
            <a:r>
              <a:rPr lang="en" sz="1200" b="1">
                <a:solidFill>
                  <a:srgbClr val="660E7A"/>
                </a:solidFill>
                <a:latin typeface="Consolas"/>
                <a:ea typeface="Consolas"/>
                <a:cs typeface="Consolas"/>
                <a:sym typeface="Consolas"/>
              </a:rPr>
              <a:t>state</a:t>
            </a:r>
            <a:r>
              <a:rPr lang="en" sz="1200">
                <a:latin typeface="Consolas"/>
                <a:ea typeface="Consolas"/>
                <a:cs typeface="Consolas"/>
                <a:sym typeface="Consolas"/>
              </a:rPr>
              <a:t>.play(</a:t>
            </a:r>
            <a:r>
              <a:rPr lang="en" sz="1200" b="1">
                <a:solidFill>
                  <a:srgbClr val="000080"/>
                </a:solidFill>
                <a:latin typeface="Consolas"/>
                <a:ea typeface="Consolas"/>
                <a:cs typeface="Consolas"/>
                <a:sym typeface="Consolas"/>
              </a:rPr>
              <a:t>this</a:t>
            </a:r>
            <a:r>
              <a:rPr lang="en" sz="1200">
                <a:latin typeface="Consolas"/>
                <a:ea typeface="Consolas"/>
                <a:cs typeface="Consolas"/>
                <a:sym typeface="Consolas"/>
              </a:rPr>
              <a:t>);}</a:t>
            </a:r>
            <a:endParaRPr sz="1200">
              <a:latin typeface="Consolas"/>
              <a:ea typeface="Consolas"/>
              <a:cs typeface="Consolas"/>
              <a:sym typeface="Consolas"/>
            </a:endParaRPr>
          </a:p>
          <a:p>
            <a:pPr marL="0" lvl="0" indent="0" algn="l" rtl="0">
              <a:lnSpc>
                <a:spcPct val="100000"/>
              </a:lnSpc>
              <a:spcBef>
                <a:spcPts val="0"/>
              </a:spcBef>
              <a:spcAft>
                <a:spcPts val="0"/>
              </a:spcAft>
              <a:buNone/>
            </a:pPr>
            <a:endParaRPr sz="1200">
              <a:latin typeface="Consolas"/>
              <a:ea typeface="Consolas"/>
              <a:cs typeface="Consolas"/>
              <a:sym typeface="Consolas"/>
            </a:endParaRPr>
          </a:p>
          <a:p>
            <a:pPr marL="0" lvl="0" indent="0" algn="l" rtl="0">
              <a:lnSpc>
                <a:spcPct val="100000"/>
              </a:lnSpc>
              <a:spcBef>
                <a:spcPts val="0"/>
              </a:spcBef>
              <a:spcAft>
                <a:spcPts val="0"/>
              </a:spcAft>
              <a:buNone/>
            </a:pPr>
            <a:r>
              <a:rPr lang="en" sz="1200">
                <a:latin typeface="Consolas"/>
                <a:ea typeface="Consolas"/>
                <a:cs typeface="Consolas"/>
                <a:sym typeface="Consolas"/>
              </a:rPr>
              <a:t>   </a:t>
            </a:r>
            <a:r>
              <a:rPr lang="en" sz="1200" b="1">
                <a:solidFill>
                  <a:srgbClr val="000080"/>
                </a:solidFill>
                <a:latin typeface="Consolas"/>
                <a:ea typeface="Consolas"/>
                <a:cs typeface="Consolas"/>
                <a:sym typeface="Consolas"/>
              </a:rPr>
              <a:t>public void </a:t>
            </a:r>
            <a:r>
              <a:rPr lang="en" sz="1200">
                <a:latin typeface="Consolas"/>
                <a:ea typeface="Consolas"/>
                <a:cs typeface="Consolas"/>
                <a:sym typeface="Consolas"/>
              </a:rPr>
              <a:t>insertCD(CD cd){ </a:t>
            </a:r>
            <a:r>
              <a:rPr lang="en" sz="1200" b="1">
                <a:solidFill>
                  <a:srgbClr val="660E7A"/>
                </a:solidFill>
                <a:latin typeface="Consolas"/>
                <a:ea typeface="Consolas"/>
                <a:cs typeface="Consolas"/>
                <a:sym typeface="Consolas"/>
              </a:rPr>
              <a:t>state</a:t>
            </a:r>
            <a:r>
              <a:rPr lang="en" sz="1200">
                <a:latin typeface="Consolas"/>
                <a:ea typeface="Consolas"/>
                <a:cs typeface="Consolas"/>
                <a:sym typeface="Consolas"/>
              </a:rPr>
              <a:t>.insertCD(</a:t>
            </a:r>
            <a:r>
              <a:rPr lang="en" sz="1200" b="1">
                <a:solidFill>
                  <a:srgbClr val="000080"/>
                </a:solidFill>
                <a:latin typeface="Consolas"/>
                <a:ea typeface="Consolas"/>
                <a:cs typeface="Consolas"/>
                <a:sym typeface="Consolas"/>
              </a:rPr>
              <a:t>this</a:t>
            </a:r>
            <a:r>
              <a:rPr lang="en" sz="1200">
                <a:latin typeface="Consolas"/>
                <a:ea typeface="Consolas"/>
                <a:cs typeface="Consolas"/>
                <a:sym typeface="Consolas"/>
              </a:rPr>
              <a:t>, cd);}</a:t>
            </a:r>
            <a:endParaRPr sz="1200">
              <a:latin typeface="Consolas"/>
              <a:ea typeface="Consolas"/>
              <a:cs typeface="Consolas"/>
              <a:sym typeface="Consolas"/>
            </a:endParaRPr>
          </a:p>
          <a:p>
            <a:pPr marL="0" lvl="0" indent="0" algn="l" rtl="0">
              <a:lnSpc>
                <a:spcPct val="100000"/>
              </a:lnSpc>
              <a:spcBef>
                <a:spcPts val="0"/>
              </a:spcBef>
              <a:spcAft>
                <a:spcPts val="0"/>
              </a:spcAft>
              <a:buNone/>
            </a:pPr>
            <a:endParaRPr sz="1200">
              <a:latin typeface="Consolas"/>
              <a:ea typeface="Consolas"/>
              <a:cs typeface="Consolas"/>
              <a:sym typeface="Consolas"/>
            </a:endParaRPr>
          </a:p>
          <a:p>
            <a:pPr marL="0" lvl="0" indent="0" algn="l" rtl="0">
              <a:lnSpc>
                <a:spcPct val="100000"/>
              </a:lnSpc>
              <a:spcBef>
                <a:spcPts val="0"/>
              </a:spcBef>
              <a:spcAft>
                <a:spcPts val="0"/>
              </a:spcAft>
              <a:buNone/>
            </a:pPr>
            <a:r>
              <a:rPr lang="en" sz="1200">
                <a:latin typeface="Consolas"/>
                <a:ea typeface="Consolas"/>
                <a:cs typeface="Consolas"/>
                <a:sym typeface="Consolas"/>
              </a:rPr>
              <a:t>   </a:t>
            </a:r>
            <a:r>
              <a:rPr lang="en" sz="1200" b="1">
                <a:solidFill>
                  <a:srgbClr val="000080"/>
                </a:solidFill>
                <a:latin typeface="Consolas"/>
                <a:ea typeface="Consolas"/>
                <a:cs typeface="Consolas"/>
                <a:sym typeface="Consolas"/>
              </a:rPr>
              <a:t>public void </a:t>
            </a:r>
            <a:r>
              <a:rPr lang="en" sz="1200">
                <a:latin typeface="Consolas"/>
                <a:ea typeface="Consolas"/>
                <a:cs typeface="Consolas"/>
                <a:sym typeface="Consolas"/>
              </a:rPr>
              <a:t>stop(){ </a:t>
            </a:r>
            <a:r>
              <a:rPr lang="en" sz="1200" b="1">
                <a:solidFill>
                  <a:srgbClr val="660E7A"/>
                </a:solidFill>
                <a:latin typeface="Consolas"/>
                <a:ea typeface="Consolas"/>
                <a:cs typeface="Consolas"/>
                <a:sym typeface="Consolas"/>
              </a:rPr>
              <a:t>state</a:t>
            </a:r>
            <a:r>
              <a:rPr lang="en" sz="1200">
                <a:latin typeface="Consolas"/>
                <a:ea typeface="Consolas"/>
                <a:cs typeface="Consolas"/>
                <a:sym typeface="Consolas"/>
              </a:rPr>
              <a:t>.stop(</a:t>
            </a:r>
            <a:r>
              <a:rPr lang="en" sz="1200" b="1">
                <a:solidFill>
                  <a:srgbClr val="000080"/>
                </a:solidFill>
                <a:latin typeface="Consolas"/>
                <a:ea typeface="Consolas"/>
                <a:cs typeface="Consolas"/>
                <a:sym typeface="Consolas"/>
              </a:rPr>
              <a:t>this</a:t>
            </a:r>
            <a:r>
              <a:rPr lang="en" sz="1200">
                <a:latin typeface="Consolas"/>
                <a:ea typeface="Consolas"/>
                <a:cs typeface="Consolas"/>
                <a:sym typeface="Consolas"/>
              </a:rPr>
              <a:t>);}</a:t>
            </a:r>
            <a:endParaRPr sz="1200">
              <a:latin typeface="Consolas"/>
              <a:ea typeface="Consolas"/>
              <a:cs typeface="Consolas"/>
              <a:sym typeface="Consolas"/>
            </a:endParaRPr>
          </a:p>
          <a:p>
            <a:pPr marL="0" lvl="0" indent="0" algn="l" rtl="0">
              <a:lnSpc>
                <a:spcPct val="100000"/>
              </a:lnSpc>
              <a:spcBef>
                <a:spcPts val="0"/>
              </a:spcBef>
              <a:spcAft>
                <a:spcPts val="0"/>
              </a:spcAft>
              <a:buNone/>
            </a:pPr>
            <a:endParaRPr sz="1200">
              <a:latin typeface="Consolas"/>
              <a:ea typeface="Consolas"/>
              <a:cs typeface="Consolas"/>
              <a:sym typeface="Consolas"/>
            </a:endParaRPr>
          </a:p>
          <a:p>
            <a:pPr marL="0" lvl="0" indent="0" algn="l" rtl="0">
              <a:lnSpc>
                <a:spcPct val="100000"/>
              </a:lnSpc>
              <a:spcBef>
                <a:spcPts val="0"/>
              </a:spcBef>
              <a:spcAft>
                <a:spcPts val="0"/>
              </a:spcAft>
              <a:buNone/>
            </a:pPr>
            <a:r>
              <a:rPr lang="en" sz="1200">
                <a:latin typeface="Consolas"/>
                <a:ea typeface="Consolas"/>
                <a:cs typeface="Consolas"/>
                <a:sym typeface="Consolas"/>
              </a:rPr>
              <a:t>   </a:t>
            </a:r>
            <a:r>
              <a:rPr lang="en" sz="1200" b="1">
                <a:solidFill>
                  <a:srgbClr val="000080"/>
                </a:solidFill>
                <a:latin typeface="Consolas"/>
                <a:ea typeface="Consolas"/>
                <a:cs typeface="Consolas"/>
                <a:sym typeface="Consolas"/>
              </a:rPr>
              <a:t>public void </a:t>
            </a:r>
            <a:r>
              <a:rPr lang="en" sz="1200">
                <a:latin typeface="Consolas"/>
                <a:ea typeface="Consolas"/>
                <a:cs typeface="Consolas"/>
                <a:sym typeface="Consolas"/>
              </a:rPr>
              <a:t>ejectCD(){ </a:t>
            </a:r>
            <a:r>
              <a:rPr lang="en" sz="1200" b="1">
                <a:solidFill>
                  <a:srgbClr val="660E7A"/>
                </a:solidFill>
                <a:latin typeface="Consolas"/>
                <a:ea typeface="Consolas"/>
                <a:cs typeface="Consolas"/>
                <a:sym typeface="Consolas"/>
              </a:rPr>
              <a:t>state</a:t>
            </a:r>
            <a:r>
              <a:rPr lang="en" sz="1200">
                <a:latin typeface="Consolas"/>
                <a:ea typeface="Consolas"/>
                <a:cs typeface="Consolas"/>
                <a:sym typeface="Consolas"/>
              </a:rPr>
              <a:t>.ejectCD(</a:t>
            </a:r>
            <a:r>
              <a:rPr lang="en" sz="1200" b="1">
                <a:solidFill>
                  <a:srgbClr val="000080"/>
                </a:solidFill>
                <a:latin typeface="Consolas"/>
                <a:ea typeface="Consolas"/>
                <a:cs typeface="Consolas"/>
                <a:sym typeface="Consolas"/>
              </a:rPr>
              <a:t>this</a:t>
            </a:r>
            <a:r>
              <a:rPr lang="en" sz="1200">
                <a:latin typeface="Consolas"/>
                <a:ea typeface="Consolas"/>
                <a:cs typeface="Consolas"/>
                <a:sym typeface="Consolas"/>
              </a:rPr>
              <a:t>);}</a:t>
            </a:r>
            <a:endParaRPr sz="1200">
              <a:latin typeface="Consolas"/>
              <a:ea typeface="Consolas"/>
              <a:cs typeface="Consolas"/>
              <a:sym typeface="Consolas"/>
            </a:endParaRPr>
          </a:p>
          <a:p>
            <a:pPr marL="0" lvl="0" indent="0" algn="l" rtl="0">
              <a:lnSpc>
                <a:spcPct val="100000"/>
              </a:lnSpc>
              <a:spcBef>
                <a:spcPts val="0"/>
              </a:spcBef>
              <a:spcAft>
                <a:spcPts val="0"/>
              </a:spcAft>
              <a:buNone/>
            </a:pPr>
            <a:endParaRPr sz="1200">
              <a:latin typeface="Consolas"/>
              <a:ea typeface="Consolas"/>
              <a:cs typeface="Consolas"/>
              <a:sym typeface="Consolas"/>
            </a:endParaRPr>
          </a:p>
          <a:p>
            <a:pPr marL="0" lvl="0" indent="0" algn="l" rtl="0">
              <a:lnSpc>
                <a:spcPct val="100000"/>
              </a:lnSpc>
              <a:spcBef>
                <a:spcPts val="0"/>
              </a:spcBef>
              <a:spcAft>
                <a:spcPts val="0"/>
              </a:spcAft>
              <a:buNone/>
            </a:pPr>
            <a:r>
              <a:rPr lang="en" sz="1200">
                <a:latin typeface="Consolas"/>
                <a:ea typeface="Consolas"/>
                <a:cs typeface="Consolas"/>
                <a:sym typeface="Consolas"/>
              </a:rPr>
              <a:t>   </a:t>
            </a:r>
            <a:r>
              <a:rPr lang="en" sz="1200" b="1">
                <a:solidFill>
                  <a:srgbClr val="000080"/>
                </a:solidFill>
                <a:latin typeface="Consolas"/>
                <a:ea typeface="Consolas"/>
                <a:cs typeface="Consolas"/>
                <a:sym typeface="Consolas"/>
              </a:rPr>
              <a:t>public </a:t>
            </a:r>
            <a:r>
              <a:rPr lang="en" sz="1200">
                <a:latin typeface="Consolas"/>
                <a:ea typeface="Consolas"/>
                <a:cs typeface="Consolas"/>
                <a:sym typeface="Consolas"/>
              </a:rPr>
              <a:t>AudioPlayerState getState(){ </a:t>
            </a:r>
            <a:r>
              <a:rPr lang="en" sz="1200" b="1">
                <a:solidFill>
                  <a:srgbClr val="000080"/>
                </a:solidFill>
                <a:latin typeface="Consolas"/>
                <a:ea typeface="Consolas"/>
                <a:cs typeface="Consolas"/>
                <a:sym typeface="Consolas"/>
              </a:rPr>
              <a:t>return </a:t>
            </a:r>
            <a:r>
              <a:rPr lang="en" sz="1200" b="1">
                <a:solidFill>
                  <a:srgbClr val="660E7A"/>
                </a:solidFill>
                <a:latin typeface="Consolas"/>
                <a:ea typeface="Consolas"/>
                <a:cs typeface="Consolas"/>
                <a:sym typeface="Consolas"/>
              </a:rPr>
              <a:t>state</a:t>
            </a:r>
            <a:r>
              <a:rPr lang="en" sz="1200">
                <a:latin typeface="Consolas"/>
                <a:ea typeface="Consolas"/>
                <a:cs typeface="Consolas"/>
                <a:sym typeface="Consolas"/>
              </a:rPr>
              <a:t>;}</a:t>
            </a:r>
            <a:endParaRPr sz="1200">
              <a:latin typeface="Consolas"/>
              <a:ea typeface="Consolas"/>
              <a:cs typeface="Consolas"/>
              <a:sym typeface="Consolas"/>
            </a:endParaRPr>
          </a:p>
          <a:p>
            <a:pPr marL="0" lvl="0" indent="0" algn="l" rtl="0">
              <a:lnSpc>
                <a:spcPct val="100000"/>
              </a:lnSpc>
              <a:spcBef>
                <a:spcPts val="0"/>
              </a:spcBef>
              <a:spcAft>
                <a:spcPts val="0"/>
              </a:spcAft>
              <a:buNone/>
            </a:pPr>
            <a:r>
              <a:rPr lang="en" sz="1200">
                <a:latin typeface="Consolas"/>
                <a:ea typeface="Consolas"/>
                <a:cs typeface="Consolas"/>
                <a:sym typeface="Consolas"/>
              </a:rPr>
              <a:t>}</a:t>
            </a:r>
            <a:endParaRPr sz="1200" b="1">
              <a:solidFill>
                <a:srgbClr val="000080"/>
              </a:solidFill>
              <a:latin typeface="Consolas"/>
              <a:ea typeface="Consolas"/>
              <a:cs typeface="Consolas"/>
              <a:sym typeface="Consolas"/>
            </a:endParaRPr>
          </a:p>
        </p:txBody>
      </p:sp>
      <p:sp>
        <p:nvSpPr>
          <p:cNvPr id="371" name="Google Shape;371;p48"/>
          <p:cNvSpPr txBox="1"/>
          <p:nvPr/>
        </p:nvSpPr>
        <p:spPr>
          <a:xfrm>
            <a:off x="211400" y="683400"/>
            <a:ext cx="3005700" cy="838200"/>
          </a:xfrm>
          <a:prstGeom prst="rect">
            <a:avLst/>
          </a:prstGeom>
          <a:noFill/>
          <a:ln>
            <a:noFill/>
          </a:ln>
        </p:spPr>
        <p:txBody>
          <a:bodyPr spcFirstLastPara="1" wrap="square" lIns="91425" tIns="91425" rIns="91425" bIns="91425" anchor="ctr" anchorCtr="0">
            <a:noAutofit/>
          </a:bodyPr>
          <a:lstStyle/>
          <a:p>
            <a:pPr marL="0" lvl="0" indent="0" algn="just" rtl="0">
              <a:lnSpc>
                <a:spcPct val="150000"/>
              </a:lnSpc>
              <a:spcBef>
                <a:spcPts val="0"/>
              </a:spcBef>
              <a:spcAft>
                <a:spcPts val="1400"/>
              </a:spcAft>
              <a:buNone/>
            </a:pPr>
            <a:r>
              <a:rPr lang="en">
                <a:latin typeface="Proxima Nova"/>
                <a:ea typeface="Proxima Nova"/>
                <a:cs typeface="Proxima Nova"/>
                <a:sym typeface="Proxima Nova"/>
              </a:rPr>
              <a:t>Vlastní audio přehrávač realizujeme jako context objekt ze state design patternu.</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49"/>
          <p:cNvSpPr txBox="1">
            <a:spLocks noGrp="1"/>
          </p:cNvSpPr>
          <p:nvPr>
            <p:ph type="title"/>
          </p:nvPr>
        </p:nvSpPr>
        <p:spPr>
          <a:xfrm>
            <a:off x="211400" y="1107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t>State</a:t>
            </a:r>
            <a:endParaRPr sz="2400"/>
          </a:p>
          <a:p>
            <a:pPr marL="0" lvl="0" indent="0" algn="l" rtl="0">
              <a:spcBef>
                <a:spcPts val="0"/>
              </a:spcBef>
              <a:spcAft>
                <a:spcPts val="0"/>
              </a:spcAft>
              <a:buNone/>
            </a:pPr>
            <a:endParaRPr sz="2400"/>
          </a:p>
        </p:txBody>
      </p:sp>
      <p:pic>
        <p:nvPicPr>
          <p:cNvPr id="377" name="Google Shape;377;p49" descr="daum_equation_1503725646551.png"/>
          <p:cNvPicPr preferRelativeResize="0"/>
          <p:nvPr/>
        </p:nvPicPr>
        <p:blipFill>
          <a:blip r:embed="rId3">
            <a:alphaModFix/>
          </a:blip>
          <a:stretch>
            <a:fillRect/>
          </a:stretch>
        </p:blipFill>
        <p:spPr>
          <a:xfrm rot="10800000">
            <a:off x="148116" y="4991100"/>
            <a:ext cx="4284" cy="875"/>
          </a:xfrm>
          <a:prstGeom prst="rect">
            <a:avLst/>
          </a:prstGeom>
          <a:noFill/>
          <a:ln>
            <a:noFill/>
          </a:ln>
        </p:spPr>
      </p:pic>
      <p:pic>
        <p:nvPicPr>
          <p:cNvPr id="378" name="Google Shape;378;p49" descr="daum_equation_1503725646551.png"/>
          <p:cNvPicPr preferRelativeResize="0"/>
          <p:nvPr/>
        </p:nvPicPr>
        <p:blipFill>
          <a:blip r:embed="rId3">
            <a:alphaModFix/>
          </a:blip>
          <a:stretch>
            <a:fillRect/>
          </a:stretch>
        </p:blipFill>
        <p:spPr>
          <a:xfrm rot="10800000">
            <a:off x="300516" y="4991100"/>
            <a:ext cx="4284" cy="875"/>
          </a:xfrm>
          <a:prstGeom prst="rect">
            <a:avLst/>
          </a:prstGeom>
          <a:noFill/>
          <a:ln>
            <a:noFill/>
          </a:ln>
        </p:spPr>
      </p:pic>
      <p:pic>
        <p:nvPicPr>
          <p:cNvPr id="379" name="Google Shape;379;p49" descr="daum_equation_1503725699601.png"/>
          <p:cNvPicPr preferRelativeResize="0"/>
          <p:nvPr/>
        </p:nvPicPr>
        <p:blipFill>
          <a:blip r:embed="rId3">
            <a:alphaModFix/>
          </a:blip>
          <a:stretch>
            <a:fillRect/>
          </a:stretch>
        </p:blipFill>
        <p:spPr>
          <a:xfrm rot="10800000">
            <a:off x="452916" y="4991100"/>
            <a:ext cx="4284" cy="875"/>
          </a:xfrm>
          <a:prstGeom prst="rect">
            <a:avLst/>
          </a:prstGeom>
          <a:noFill/>
          <a:ln>
            <a:noFill/>
          </a:ln>
        </p:spPr>
      </p:pic>
      <p:sp>
        <p:nvSpPr>
          <p:cNvPr id="380" name="Google Shape;380;p4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25</a:t>
            </a:fld>
            <a:endParaRPr/>
          </a:p>
        </p:txBody>
      </p:sp>
      <p:sp>
        <p:nvSpPr>
          <p:cNvPr id="381" name="Google Shape;381;p49"/>
          <p:cNvSpPr txBox="1"/>
          <p:nvPr/>
        </p:nvSpPr>
        <p:spPr>
          <a:xfrm>
            <a:off x="2451575" y="1384425"/>
            <a:ext cx="6460800" cy="3278700"/>
          </a:xfrm>
          <a:prstGeom prst="rect">
            <a:avLst/>
          </a:prstGeom>
          <a:solidFill>
            <a:srgbClr val="B7B7B7"/>
          </a:solid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endParaRPr sz="1000" b="1">
              <a:solidFill>
                <a:srgbClr val="000080"/>
              </a:solidFill>
              <a:latin typeface="Consolas"/>
              <a:ea typeface="Consolas"/>
              <a:cs typeface="Consolas"/>
              <a:sym typeface="Consolas"/>
            </a:endParaRPr>
          </a:p>
          <a:p>
            <a:pPr marL="0" lvl="0" indent="0" algn="l" rtl="0">
              <a:lnSpc>
                <a:spcPct val="115000"/>
              </a:lnSpc>
              <a:spcBef>
                <a:spcPts val="0"/>
              </a:spcBef>
              <a:spcAft>
                <a:spcPts val="0"/>
              </a:spcAft>
              <a:buNone/>
            </a:pPr>
            <a:r>
              <a:rPr lang="en" sz="1200" b="1">
                <a:solidFill>
                  <a:srgbClr val="000080"/>
                </a:solidFill>
                <a:latin typeface="Consolas"/>
                <a:ea typeface="Consolas"/>
                <a:cs typeface="Consolas"/>
                <a:sym typeface="Consolas"/>
              </a:rPr>
              <a:t>public class </a:t>
            </a:r>
            <a:r>
              <a:rPr lang="en" sz="1200">
                <a:latin typeface="Consolas"/>
                <a:ea typeface="Consolas"/>
                <a:cs typeface="Consolas"/>
                <a:sym typeface="Consolas"/>
              </a:rPr>
              <a:t>Client {</a:t>
            </a:r>
            <a:endParaRPr sz="1200">
              <a:latin typeface="Consolas"/>
              <a:ea typeface="Consolas"/>
              <a:cs typeface="Consolas"/>
              <a:sym typeface="Consolas"/>
            </a:endParaRPr>
          </a:p>
          <a:p>
            <a:pPr marL="0" lvl="0" indent="0" algn="l" rtl="0">
              <a:lnSpc>
                <a:spcPct val="115000"/>
              </a:lnSpc>
              <a:spcBef>
                <a:spcPts val="0"/>
              </a:spcBef>
              <a:spcAft>
                <a:spcPts val="0"/>
              </a:spcAft>
              <a:buNone/>
            </a:pPr>
            <a:r>
              <a:rPr lang="en" sz="1200">
                <a:latin typeface="Consolas"/>
                <a:ea typeface="Consolas"/>
                <a:cs typeface="Consolas"/>
                <a:sym typeface="Consolas"/>
              </a:rPr>
              <a:t>   </a:t>
            </a:r>
            <a:r>
              <a:rPr lang="en" sz="1200" b="1">
                <a:solidFill>
                  <a:srgbClr val="000080"/>
                </a:solidFill>
                <a:latin typeface="Consolas"/>
                <a:ea typeface="Consolas"/>
                <a:cs typeface="Consolas"/>
                <a:sym typeface="Consolas"/>
              </a:rPr>
              <a:t>public static void </a:t>
            </a:r>
            <a:r>
              <a:rPr lang="en" sz="1200">
                <a:latin typeface="Consolas"/>
                <a:ea typeface="Consolas"/>
                <a:cs typeface="Consolas"/>
                <a:sym typeface="Consolas"/>
              </a:rPr>
              <a:t>main(String[] args) {</a:t>
            </a:r>
            <a:endParaRPr sz="1200">
              <a:latin typeface="Consolas"/>
              <a:ea typeface="Consolas"/>
              <a:cs typeface="Consolas"/>
              <a:sym typeface="Consolas"/>
            </a:endParaRPr>
          </a:p>
          <a:p>
            <a:pPr marL="0" lvl="0" indent="0" algn="l" rtl="0">
              <a:lnSpc>
                <a:spcPct val="115000"/>
              </a:lnSpc>
              <a:spcBef>
                <a:spcPts val="0"/>
              </a:spcBef>
              <a:spcAft>
                <a:spcPts val="0"/>
              </a:spcAft>
              <a:buNone/>
            </a:pPr>
            <a:r>
              <a:rPr lang="en" sz="1200">
                <a:latin typeface="Consolas"/>
                <a:ea typeface="Consolas"/>
                <a:cs typeface="Consolas"/>
                <a:sym typeface="Consolas"/>
              </a:rPr>
              <a:t>       AudioPlayerContext player = </a:t>
            </a:r>
            <a:r>
              <a:rPr lang="en" sz="1200" b="1">
                <a:solidFill>
                  <a:srgbClr val="000080"/>
                </a:solidFill>
                <a:latin typeface="Consolas"/>
                <a:ea typeface="Consolas"/>
                <a:cs typeface="Consolas"/>
                <a:sym typeface="Consolas"/>
              </a:rPr>
              <a:t>new </a:t>
            </a:r>
            <a:r>
              <a:rPr lang="en" sz="1200">
                <a:latin typeface="Consolas"/>
                <a:ea typeface="Consolas"/>
                <a:cs typeface="Consolas"/>
                <a:sym typeface="Consolas"/>
              </a:rPr>
              <a:t>AudioPlayerContext();</a:t>
            </a:r>
            <a:endParaRPr sz="1200">
              <a:latin typeface="Consolas"/>
              <a:ea typeface="Consolas"/>
              <a:cs typeface="Consolas"/>
              <a:sym typeface="Consolas"/>
            </a:endParaRPr>
          </a:p>
          <a:p>
            <a:pPr marL="0" lvl="0" indent="0" algn="l" rtl="0">
              <a:lnSpc>
                <a:spcPct val="115000"/>
              </a:lnSpc>
              <a:spcBef>
                <a:spcPts val="0"/>
              </a:spcBef>
              <a:spcAft>
                <a:spcPts val="0"/>
              </a:spcAft>
              <a:buNone/>
            </a:pPr>
            <a:endParaRPr sz="1200">
              <a:latin typeface="Consolas"/>
              <a:ea typeface="Consolas"/>
              <a:cs typeface="Consolas"/>
              <a:sym typeface="Consolas"/>
            </a:endParaRPr>
          </a:p>
          <a:p>
            <a:pPr marL="0" lvl="0" indent="0" algn="l" rtl="0">
              <a:lnSpc>
                <a:spcPct val="115000"/>
              </a:lnSpc>
              <a:spcBef>
                <a:spcPts val="0"/>
              </a:spcBef>
              <a:spcAft>
                <a:spcPts val="0"/>
              </a:spcAft>
              <a:buNone/>
            </a:pPr>
            <a:r>
              <a:rPr lang="en" sz="1200">
                <a:latin typeface="Consolas"/>
                <a:ea typeface="Consolas"/>
                <a:cs typeface="Consolas"/>
                <a:sym typeface="Consolas"/>
              </a:rPr>
              <a:t>       player.insertCD(</a:t>
            </a:r>
            <a:r>
              <a:rPr lang="en" sz="1200" b="1">
                <a:solidFill>
                  <a:srgbClr val="000080"/>
                </a:solidFill>
                <a:latin typeface="Consolas"/>
                <a:ea typeface="Consolas"/>
                <a:cs typeface="Consolas"/>
                <a:sym typeface="Consolas"/>
              </a:rPr>
              <a:t>new </a:t>
            </a:r>
            <a:r>
              <a:rPr lang="en" sz="1200">
                <a:latin typeface="Consolas"/>
                <a:ea typeface="Consolas"/>
                <a:cs typeface="Consolas"/>
                <a:sym typeface="Consolas"/>
              </a:rPr>
              <a:t>CD(</a:t>
            </a:r>
            <a:r>
              <a:rPr lang="en" sz="1200" b="1">
                <a:solidFill>
                  <a:srgbClr val="008000"/>
                </a:solidFill>
                <a:latin typeface="Consolas"/>
                <a:ea typeface="Consolas"/>
                <a:cs typeface="Consolas"/>
                <a:sym typeface="Consolas"/>
              </a:rPr>
              <a:t>"Helena Vondrackova"</a:t>
            </a:r>
            <a:r>
              <a:rPr lang="en" sz="1200">
                <a:latin typeface="Consolas"/>
                <a:ea typeface="Consolas"/>
                <a:cs typeface="Consolas"/>
                <a:sym typeface="Consolas"/>
              </a:rPr>
              <a:t>, (</a:t>
            </a:r>
            <a:r>
              <a:rPr lang="en" sz="1200" b="1">
                <a:solidFill>
                  <a:srgbClr val="000080"/>
                </a:solidFill>
                <a:latin typeface="Consolas"/>
                <a:ea typeface="Consolas"/>
                <a:cs typeface="Consolas"/>
                <a:sym typeface="Consolas"/>
              </a:rPr>
              <a:t>byte</a:t>
            </a:r>
            <a:r>
              <a:rPr lang="en" sz="1200">
                <a:latin typeface="Consolas"/>
                <a:ea typeface="Consolas"/>
                <a:cs typeface="Consolas"/>
                <a:sym typeface="Consolas"/>
              </a:rPr>
              <a:t>)-</a:t>
            </a:r>
            <a:r>
              <a:rPr lang="en" sz="1200">
                <a:solidFill>
                  <a:srgbClr val="0000FF"/>
                </a:solidFill>
                <a:latin typeface="Consolas"/>
                <a:ea typeface="Consolas"/>
                <a:cs typeface="Consolas"/>
                <a:sym typeface="Consolas"/>
              </a:rPr>
              <a:t>1</a:t>
            </a:r>
            <a:r>
              <a:rPr lang="en" sz="1200">
                <a:latin typeface="Consolas"/>
                <a:ea typeface="Consolas"/>
                <a:cs typeface="Consolas"/>
                <a:sym typeface="Consolas"/>
              </a:rPr>
              <a:t>));</a:t>
            </a:r>
            <a:endParaRPr sz="1200">
              <a:latin typeface="Consolas"/>
              <a:ea typeface="Consolas"/>
              <a:cs typeface="Consolas"/>
              <a:sym typeface="Consolas"/>
            </a:endParaRPr>
          </a:p>
          <a:p>
            <a:pPr marL="0" lvl="0" indent="0" algn="l" rtl="0">
              <a:lnSpc>
                <a:spcPct val="115000"/>
              </a:lnSpc>
              <a:spcBef>
                <a:spcPts val="0"/>
              </a:spcBef>
              <a:spcAft>
                <a:spcPts val="0"/>
              </a:spcAft>
              <a:buNone/>
            </a:pPr>
            <a:r>
              <a:rPr lang="en" sz="1200">
                <a:latin typeface="Consolas"/>
                <a:ea typeface="Consolas"/>
                <a:cs typeface="Consolas"/>
                <a:sym typeface="Consolas"/>
              </a:rPr>
              <a:t>       player.play(); </a:t>
            </a:r>
            <a:r>
              <a:rPr lang="en" sz="1200" i="1">
                <a:solidFill>
                  <a:srgbClr val="808080"/>
                </a:solidFill>
                <a:latin typeface="Consolas"/>
                <a:ea typeface="Consolas"/>
                <a:cs typeface="Consolas"/>
                <a:sym typeface="Consolas"/>
              </a:rPr>
              <a:t>//Nothing - precondition</a:t>
            </a:r>
            <a:endParaRPr sz="1200" i="1">
              <a:solidFill>
                <a:srgbClr val="808080"/>
              </a:solidFill>
              <a:latin typeface="Consolas"/>
              <a:ea typeface="Consolas"/>
              <a:cs typeface="Consolas"/>
              <a:sym typeface="Consolas"/>
            </a:endParaRPr>
          </a:p>
          <a:p>
            <a:pPr marL="0" lvl="0" indent="0" algn="l" rtl="0">
              <a:lnSpc>
                <a:spcPct val="115000"/>
              </a:lnSpc>
              <a:spcBef>
                <a:spcPts val="0"/>
              </a:spcBef>
              <a:spcAft>
                <a:spcPts val="0"/>
              </a:spcAft>
              <a:buNone/>
            </a:pPr>
            <a:r>
              <a:rPr lang="en" sz="1200" i="1">
                <a:solidFill>
                  <a:srgbClr val="808080"/>
                </a:solidFill>
                <a:latin typeface="Consolas"/>
                <a:ea typeface="Consolas"/>
                <a:cs typeface="Consolas"/>
                <a:sym typeface="Consolas"/>
              </a:rPr>
              <a:t>       </a:t>
            </a:r>
            <a:r>
              <a:rPr lang="en" sz="1200">
                <a:latin typeface="Consolas"/>
                <a:ea typeface="Consolas"/>
                <a:cs typeface="Consolas"/>
                <a:sym typeface="Consolas"/>
              </a:rPr>
              <a:t>player.ejectCD(); </a:t>
            </a:r>
            <a:r>
              <a:rPr lang="en" sz="1200" i="1">
                <a:solidFill>
                  <a:srgbClr val="808080"/>
                </a:solidFill>
                <a:latin typeface="Consolas"/>
                <a:ea typeface="Consolas"/>
                <a:cs typeface="Consolas"/>
                <a:sym typeface="Consolas"/>
              </a:rPr>
              <a:t>//Ejects CD</a:t>
            </a:r>
            <a:endParaRPr sz="1200" i="1">
              <a:solidFill>
                <a:srgbClr val="808080"/>
              </a:solidFill>
              <a:latin typeface="Consolas"/>
              <a:ea typeface="Consolas"/>
              <a:cs typeface="Consolas"/>
              <a:sym typeface="Consolas"/>
            </a:endParaRPr>
          </a:p>
          <a:p>
            <a:pPr marL="0" lvl="0" indent="0" algn="l" rtl="0">
              <a:lnSpc>
                <a:spcPct val="115000"/>
              </a:lnSpc>
              <a:spcBef>
                <a:spcPts val="0"/>
              </a:spcBef>
              <a:spcAft>
                <a:spcPts val="0"/>
              </a:spcAft>
              <a:buNone/>
            </a:pPr>
            <a:r>
              <a:rPr lang="en" sz="1200" i="1">
                <a:solidFill>
                  <a:srgbClr val="808080"/>
                </a:solidFill>
                <a:latin typeface="Consolas"/>
                <a:ea typeface="Consolas"/>
                <a:cs typeface="Consolas"/>
                <a:sym typeface="Consolas"/>
              </a:rPr>
              <a:t>       </a:t>
            </a:r>
            <a:r>
              <a:rPr lang="en" sz="1200">
                <a:latin typeface="Consolas"/>
                <a:ea typeface="Consolas"/>
                <a:cs typeface="Consolas"/>
                <a:sym typeface="Consolas"/>
              </a:rPr>
              <a:t>player.insertCD(</a:t>
            </a:r>
            <a:r>
              <a:rPr lang="en" sz="1200" b="1">
                <a:solidFill>
                  <a:srgbClr val="000080"/>
                </a:solidFill>
                <a:latin typeface="Consolas"/>
                <a:ea typeface="Consolas"/>
                <a:cs typeface="Consolas"/>
                <a:sym typeface="Consolas"/>
              </a:rPr>
              <a:t>new </a:t>
            </a:r>
            <a:r>
              <a:rPr lang="en" sz="1200">
                <a:latin typeface="Consolas"/>
                <a:ea typeface="Consolas"/>
                <a:cs typeface="Consolas"/>
                <a:sym typeface="Consolas"/>
              </a:rPr>
              <a:t>CD(</a:t>
            </a:r>
            <a:r>
              <a:rPr lang="en" sz="1200" b="1">
                <a:solidFill>
                  <a:srgbClr val="008000"/>
                </a:solidFill>
                <a:latin typeface="Consolas"/>
                <a:ea typeface="Consolas"/>
                <a:cs typeface="Consolas"/>
                <a:sym typeface="Consolas"/>
              </a:rPr>
              <a:t>"Imagine Dragons"</a:t>
            </a:r>
            <a:r>
              <a:rPr lang="en" sz="1200">
                <a:latin typeface="Consolas"/>
                <a:ea typeface="Consolas"/>
                <a:cs typeface="Consolas"/>
                <a:sym typeface="Consolas"/>
              </a:rPr>
              <a:t>, (</a:t>
            </a:r>
            <a:r>
              <a:rPr lang="en" sz="1200" b="1">
                <a:solidFill>
                  <a:srgbClr val="000080"/>
                </a:solidFill>
                <a:latin typeface="Consolas"/>
                <a:ea typeface="Consolas"/>
                <a:cs typeface="Consolas"/>
                <a:sym typeface="Consolas"/>
              </a:rPr>
              <a:t>byte</a:t>
            </a:r>
            <a:r>
              <a:rPr lang="en" sz="1200">
                <a:latin typeface="Consolas"/>
                <a:ea typeface="Consolas"/>
                <a:cs typeface="Consolas"/>
                <a:sym typeface="Consolas"/>
              </a:rPr>
              <a:t>)</a:t>
            </a:r>
            <a:r>
              <a:rPr lang="en" sz="1200">
                <a:solidFill>
                  <a:srgbClr val="0000FF"/>
                </a:solidFill>
                <a:latin typeface="Consolas"/>
                <a:ea typeface="Consolas"/>
                <a:cs typeface="Consolas"/>
                <a:sym typeface="Consolas"/>
              </a:rPr>
              <a:t>1</a:t>
            </a:r>
            <a:r>
              <a:rPr lang="en" sz="1200">
                <a:latin typeface="Consolas"/>
                <a:ea typeface="Consolas"/>
                <a:cs typeface="Consolas"/>
                <a:sym typeface="Consolas"/>
              </a:rPr>
              <a:t>));</a:t>
            </a:r>
            <a:endParaRPr sz="1200">
              <a:latin typeface="Consolas"/>
              <a:ea typeface="Consolas"/>
              <a:cs typeface="Consolas"/>
              <a:sym typeface="Consolas"/>
            </a:endParaRPr>
          </a:p>
          <a:p>
            <a:pPr marL="0" lvl="0" indent="0" algn="l" rtl="0">
              <a:lnSpc>
                <a:spcPct val="115000"/>
              </a:lnSpc>
              <a:spcBef>
                <a:spcPts val="0"/>
              </a:spcBef>
              <a:spcAft>
                <a:spcPts val="0"/>
              </a:spcAft>
              <a:buNone/>
            </a:pPr>
            <a:r>
              <a:rPr lang="en" sz="1200">
                <a:latin typeface="Consolas"/>
                <a:ea typeface="Consolas"/>
                <a:cs typeface="Consolas"/>
                <a:sym typeface="Consolas"/>
              </a:rPr>
              <a:t>       player.play();</a:t>
            </a:r>
            <a:endParaRPr sz="1200">
              <a:latin typeface="Consolas"/>
              <a:ea typeface="Consolas"/>
              <a:cs typeface="Consolas"/>
              <a:sym typeface="Consolas"/>
            </a:endParaRPr>
          </a:p>
          <a:p>
            <a:pPr marL="0" lvl="0" indent="0" algn="l" rtl="0">
              <a:lnSpc>
                <a:spcPct val="115000"/>
              </a:lnSpc>
              <a:spcBef>
                <a:spcPts val="0"/>
              </a:spcBef>
              <a:spcAft>
                <a:spcPts val="0"/>
              </a:spcAft>
              <a:buNone/>
            </a:pPr>
            <a:r>
              <a:rPr lang="en" sz="1200">
                <a:latin typeface="Consolas"/>
                <a:ea typeface="Consolas"/>
                <a:cs typeface="Consolas"/>
                <a:sym typeface="Consolas"/>
              </a:rPr>
              <a:t>       player.ejectCD(); </a:t>
            </a:r>
            <a:r>
              <a:rPr lang="en" sz="1200" i="1">
                <a:solidFill>
                  <a:srgbClr val="808080"/>
                </a:solidFill>
                <a:latin typeface="Consolas"/>
                <a:ea typeface="Consolas"/>
                <a:cs typeface="Consolas"/>
                <a:sym typeface="Consolas"/>
              </a:rPr>
              <a:t>//Nothing - invalid state</a:t>
            </a:r>
            <a:endParaRPr sz="1200" i="1">
              <a:solidFill>
                <a:srgbClr val="808080"/>
              </a:solidFill>
              <a:latin typeface="Consolas"/>
              <a:ea typeface="Consolas"/>
              <a:cs typeface="Consolas"/>
              <a:sym typeface="Consolas"/>
            </a:endParaRPr>
          </a:p>
          <a:p>
            <a:pPr marL="0" lvl="0" indent="0" algn="l" rtl="0">
              <a:lnSpc>
                <a:spcPct val="115000"/>
              </a:lnSpc>
              <a:spcBef>
                <a:spcPts val="0"/>
              </a:spcBef>
              <a:spcAft>
                <a:spcPts val="0"/>
              </a:spcAft>
              <a:buNone/>
            </a:pPr>
            <a:r>
              <a:rPr lang="en" sz="1200" i="1">
                <a:solidFill>
                  <a:srgbClr val="808080"/>
                </a:solidFill>
                <a:latin typeface="Consolas"/>
                <a:ea typeface="Consolas"/>
                <a:cs typeface="Consolas"/>
                <a:sym typeface="Consolas"/>
              </a:rPr>
              <a:t>       </a:t>
            </a:r>
            <a:r>
              <a:rPr lang="en" sz="1200">
                <a:latin typeface="Consolas"/>
                <a:ea typeface="Consolas"/>
                <a:cs typeface="Consolas"/>
                <a:sym typeface="Consolas"/>
              </a:rPr>
              <a:t>player.stop(); </a:t>
            </a:r>
            <a:r>
              <a:rPr lang="en" sz="1200" i="1">
                <a:solidFill>
                  <a:srgbClr val="808080"/>
                </a:solidFill>
                <a:latin typeface="Consolas"/>
                <a:ea typeface="Consolas"/>
                <a:cs typeface="Consolas"/>
                <a:sym typeface="Consolas"/>
              </a:rPr>
              <a:t>//Stop playing</a:t>
            </a:r>
            <a:endParaRPr sz="1200" i="1">
              <a:solidFill>
                <a:srgbClr val="808080"/>
              </a:solidFill>
              <a:latin typeface="Consolas"/>
              <a:ea typeface="Consolas"/>
              <a:cs typeface="Consolas"/>
              <a:sym typeface="Consolas"/>
            </a:endParaRPr>
          </a:p>
          <a:p>
            <a:pPr marL="0" lvl="0" indent="0" algn="l" rtl="0">
              <a:lnSpc>
                <a:spcPct val="115000"/>
              </a:lnSpc>
              <a:spcBef>
                <a:spcPts val="0"/>
              </a:spcBef>
              <a:spcAft>
                <a:spcPts val="0"/>
              </a:spcAft>
              <a:buNone/>
            </a:pPr>
            <a:r>
              <a:rPr lang="en" sz="1200" i="1">
                <a:solidFill>
                  <a:srgbClr val="808080"/>
                </a:solidFill>
                <a:latin typeface="Consolas"/>
                <a:ea typeface="Consolas"/>
                <a:cs typeface="Consolas"/>
                <a:sym typeface="Consolas"/>
              </a:rPr>
              <a:t>       </a:t>
            </a:r>
            <a:r>
              <a:rPr lang="en" sz="1200">
                <a:latin typeface="Consolas"/>
                <a:ea typeface="Consolas"/>
                <a:cs typeface="Consolas"/>
                <a:sym typeface="Consolas"/>
              </a:rPr>
              <a:t>player.ejectCD(); </a:t>
            </a:r>
            <a:r>
              <a:rPr lang="en" sz="1200" i="1">
                <a:solidFill>
                  <a:srgbClr val="808080"/>
                </a:solidFill>
                <a:latin typeface="Consolas"/>
                <a:ea typeface="Consolas"/>
                <a:cs typeface="Consolas"/>
                <a:sym typeface="Consolas"/>
              </a:rPr>
              <a:t>//Ejects CD</a:t>
            </a:r>
            <a:endParaRPr sz="1200" i="1">
              <a:solidFill>
                <a:srgbClr val="808080"/>
              </a:solidFill>
              <a:latin typeface="Consolas"/>
              <a:ea typeface="Consolas"/>
              <a:cs typeface="Consolas"/>
              <a:sym typeface="Consolas"/>
            </a:endParaRPr>
          </a:p>
          <a:p>
            <a:pPr marL="0" lvl="0" indent="0" algn="l" rtl="0">
              <a:lnSpc>
                <a:spcPct val="115000"/>
              </a:lnSpc>
              <a:spcBef>
                <a:spcPts val="0"/>
              </a:spcBef>
              <a:spcAft>
                <a:spcPts val="0"/>
              </a:spcAft>
              <a:buNone/>
            </a:pPr>
            <a:r>
              <a:rPr lang="en" sz="1200" i="1">
                <a:solidFill>
                  <a:srgbClr val="808080"/>
                </a:solidFill>
                <a:latin typeface="Consolas"/>
                <a:ea typeface="Consolas"/>
                <a:cs typeface="Consolas"/>
                <a:sym typeface="Consolas"/>
              </a:rPr>
              <a:t>   </a:t>
            </a:r>
            <a:r>
              <a:rPr lang="en" sz="1200">
                <a:latin typeface="Consolas"/>
                <a:ea typeface="Consolas"/>
                <a:cs typeface="Consolas"/>
                <a:sym typeface="Consolas"/>
              </a:rPr>
              <a:t>}</a:t>
            </a:r>
            <a:endParaRPr sz="1200">
              <a:latin typeface="Consolas"/>
              <a:ea typeface="Consolas"/>
              <a:cs typeface="Consolas"/>
              <a:sym typeface="Consolas"/>
            </a:endParaRPr>
          </a:p>
          <a:p>
            <a:pPr marL="0" lvl="0" indent="0" algn="l" rtl="0">
              <a:lnSpc>
                <a:spcPct val="115000"/>
              </a:lnSpc>
              <a:spcBef>
                <a:spcPts val="0"/>
              </a:spcBef>
              <a:spcAft>
                <a:spcPts val="0"/>
              </a:spcAft>
              <a:buNone/>
            </a:pPr>
            <a:r>
              <a:rPr lang="en" sz="1200">
                <a:latin typeface="Consolas"/>
                <a:ea typeface="Consolas"/>
                <a:cs typeface="Consolas"/>
                <a:sym typeface="Consolas"/>
              </a:rPr>
              <a:t>}</a:t>
            </a:r>
            <a:endParaRPr sz="1200" b="1">
              <a:solidFill>
                <a:srgbClr val="000080"/>
              </a:solidFill>
              <a:latin typeface="Consolas"/>
              <a:ea typeface="Consolas"/>
              <a:cs typeface="Consolas"/>
              <a:sym typeface="Consolas"/>
            </a:endParaRPr>
          </a:p>
        </p:txBody>
      </p:sp>
      <p:sp>
        <p:nvSpPr>
          <p:cNvPr id="382" name="Google Shape;382;p49"/>
          <p:cNvSpPr txBox="1"/>
          <p:nvPr/>
        </p:nvSpPr>
        <p:spPr>
          <a:xfrm>
            <a:off x="211400" y="683400"/>
            <a:ext cx="3005700" cy="838200"/>
          </a:xfrm>
          <a:prstGeom prst="rect">
            <a:avLst/>
          </a:prstGeom>
          <a:noFill/>
          <a:ln>
            <a:noFill/>
          </a:ln>
        </p:spPr>
        <p:txBody>
          <a:bodyPr spcFirstLastPara="1" wrap="square" lIns="91425" tIns="91425" rIns="91425" bIns="91425" anchor="ctr" anchorCtr="0">
            <a:noAutofit/>
          </a:bodyPr>
          <a:lstStyle/>
          <a:p>
            <a:pPr marL="0" lvl="0" indent="0" algn="just" rtl="0">
              <a:lnSpc>
                <a:spcPct val="150000"/>
              </a:lnSpc>
              <a:spcBef>
                <a:spcPts val="0"/>
              </a:spcBef>
              <a:spcAft>
                <a:spcPts val="1400"/>
              </a:spcAft>
              <a:buNone/>
            </a:pPr>
            <a:r>
              <a:rPr lang="en">
                <a:latin typeface="Proxima Nova"/>
                <a:ea typeface="Proxima Nova"/>
                <a:cs typeface="Proxima Nova"/>
                <a:sym typeface="Proxima Nova"/>
              </a:rPr>
              <a:t>Následující klient ukazuje využití našeho audio přehrávače</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21"/>
        <p:cNvGrpSpPr/>
        <p:nvPr/>
      </p:nvGrpSpPr>
      <p:grpSpPr>
        <a:xfrm>
          <a:off x="0" y="0"/>
          <a:ext cx="0" cy="0"/>
          <a:chOff x="0" y="0"/>
          <a:chExt cx="0" cy="0"/>
        </a:xfrm>
      </p:grpSpPr>
      <p:pic>
        <p:nvPicPr>
          <p:cNvPr id="422" name="Google Shape;422;p53"/>
          <p:cNvPicPr preferRelativeResize="0"/>
          <p:nvPr/>
        </p:nvPicPr>
        <p:blipFill>
          <a:blip r:embed="rId3">
            <a:alphaModFix/>
          </a:blip>
          <a:stretch>
            <a:fillRect/>
          </a:stretch>
        </p:blipFill>
        <p:spPr>
          <a:xfrm>
            <a:off x="2251975" y="1797825"/>
            <a:ext cx="4958925" cy="3193275"/>
          </a:xfrm>
          <a:prstGeom prst="rect">
            <a:avLst/>
          </a:prstGeom>
          <a:noFill/>
          <a:ln>
            <a:noFill/>
          </a:ln>
        </p:spPr>
      </p:pic>
      <p:sp>
        <p:nvSpPr>
          <p:cNvPr id="423" name="Google Shape;423;p53"/>
          <p:cNvSpPr txBox="1">
            <a:spLocks noGrp="1"/>
          </p:cNvSpPr>
          <p:nvPr>
            <p:ph type="title"/>
          </p:nvPr>
        </p:nvSpPr>
        <p:spPr>
          <a:xfrm>
            <a:off x="211400" y="1107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t>Visitor</a:t>
            </a:r>
            <a:endParaRPr sz="2400"/>
          </a:p>
          <a:p>
            <a:pPr marL="0" lvl="0" indent="0" algn="l" rtl="0">
              <a:spcBef>
                <a:spcPts val="0"/>
              </a:spcBef>
              <a:spcAft>
                <a:spcPts val="0"/>
              </a:spcAft>
              <a:buNone/>
            </a:pPr>
            <a:endParaRPr sz="2400"/>
          </a:p>
        </p:txBody>
      </p:sp>
      <p:pic>
        <p:nvPicPr>
          <p:cNvPr id="424" name="Google Shape;424;p53" descr="daum_equation_1503725646551.png"/>
          <p:cNvPicPr preferRelativeResize="0"/>
          <p:nvPr/>
        </p:nvPicPr>
        <p:blipFill>
          <a:blip r:embed="rId4">
            <a:alphaModFix/>
          </a:blip>
          <a:stretch>
            <a:fillRect/>
          </a:stretch>
        </p:blipFill>
        <p:spPr>
          <a:xfrm rot="10800000">
            <a:off x="148116" y="4991100"/>
            <a:ext cx="4284" cy="875"/>
          </a:xfrm>
          <a:prstGeom prst="rect">
            <a:avLst/>
          </a:prstGeom>
          <a:noFill/>
          <a:ln>
            <a:noFill/>
          </a:ln>
        </p:spPr>
      </p:pic>
      <p:pic>
        <p:nvPicPr>
          <p:cNvPr id="425" name="Google Shape;425;p53" descr="daum_equation_1503725646551.png"/>
          <p:cNvPicPr preferRelativeResize="0"/>
          <p:nvPr/>
        </p:nvPicPr>
        <p:blipFill>
          <a:blip r:embed="rId4">
            <a:alphaModFix/>
          </a:blip>
          <a:stretch>
            <a:fillRect/>
          </a:stretch>
        </p:blipFill>
        <p:spPr>
          <a:xfrm rot="10800000">
            <a:off x="300516" y="4991100"/>
            <a:ext cx="4284" cy="875"/>
          </a:xfrm>
          <a:prstGeom prst="rect">
            <a:avLst/>
          </a:prstGeom>
          <a:noFill/>
          <a:ln>
            <a:noFill/>
          </a:ln>
        </p:spPr>
      </p:pic>
      <p:pic>
        <p:nvPicPr>
          <p:cNvPr id="426" name="Google Shape;426;p53" descr="daum_equation_1503725699601.png"/>
          <p:cNvPicPr preferRelativeResize="0"/>
          <p:nvPr/>
        </p:nvPicPr>
        <p:blipFill>
          <a:blip r:embed="rId4">
            <a:alphaModFix/>
          </a:blip>
          <a:stretch>
            <a:fillRect/>
          </a:stretch>
        </p:blipFill>
        <p:spPr>
          <a:xfrm rot="10800000">
            <a:off x="452916" y="4991100"/>
            <a:ext cx="4284" cy="875"/>
          </a:xfrm>
          <a:prstGeom prst="rect">
            <a:avLst/>
          </a:prstGeom>
          <a:noFill/>
          <a:ln>
            <a:noFill/>
          </a:ln>
        </p:spPr>
      </p:pic>
      <p:sp>
        <p:nvSpPr>
          <p:cNvPr id="427" name="Google Shape;427;p5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26</a:t>
            </a:fld>
            <a:endParaRPr/>
          </a:p>
        </p:txBody>
      </p:sp>
      <p:sp>
        <p:nvSpPr>
          <p:cNvPr id="428" name="Google Shape;428;p53"/>
          <p:cNvSpPr txBox="1"/>
          <p:nvPr/>
        </p:nvSpPr>
        <p:spPr>
          <a:xfrm>
            <a:off x="304800" y="1013100"/>
            <a:ext cx="8715900" cy="1244100"/>
          </a:xfrm>
          <a:prstGeom prst="rect">
            <a:avLst/>
          </a:prstGeom>
          <a:noFill/>
          <a:ln>
            <a:noFill/>
          </a:ln>
        </p:spPr>
        <p:txBody>
          <a:bodyPr spcFirstLastPara="1" wrap="square" lIns="91425" tIns="91425" rIns="91425" bIns="91425" anchor="ctr" anchorCtr="0">
            <a:noAutofit/>
          </a:bodyPr>
          <a:lstStyle/>
          <a:p>
            <a:pPr marL="0" lvl="0" indent="0" algn="just" rtl="0">
              <a:lnSpc>
                <a:spcPct val="150000"/>
              </a:lnSpc>
              <a:spcBef>
                <a:spcPts val="0"/>
              </a:spcBef>
              <a:spcAft>
                <a:spcPts val="0"/>
              </a:spcAft>
              <a:buNone/>
            </a:pPr>
            <a:r>
              <a:rPr lang="en" sz="1200" b="1">
                <a:latin typeface="Proxima Nova"/>
                <a:ea typeface="Proxima Nova"/>
                <a:cs typeface="Proxima Nova"/>
                <a:sym typeface="Proxima Nova"/>
              </a:rPr>
              <a:t>Oddělení algoritmu od datové struktury na které algoritmus pracuje</a:t>
            </a:r>
            <a:r>
              <a:rPr lang="en" sz="1200">
                <a:latin typeface="Proxima Nova"/>
                <a:ea typeface="Proxima Nova"/>
                <a:cs typeface="Proxima Nova"/>
                <a:sym typeface="Proxima Nova"/>
              </a:rPr>
              <a:t>. Chci do datové struktury přidávat další operace aniž bych ji musel modifikovat (podpora open-closed principu). Realizace patternu je pomocí tzv. </a:t>
            </a:r>
            <a:r>
              <a:rPr lang="en" sz="1200" i="1">
                <a:latin typeface="Proxima Nova"/>
                <a:ea typeface="Proxima Nova"/>
                <a:cs typeface="Proxima Nova"/>
                <a:sym typeface="Proxima Nova"/>
              </a:rPr>
              <a:t>double dispatch</a:t>
            </a:r>
            <a:r>
              <a:rPr lang="en" sz="1200">
                <a:latin typeface="Proxima Nova"/>
                <a:ea typeface="Proxima Nova"/>
                <a:cs typeface="Proxima Nova"/>
                <a:sym typeface="Proxima Nova"/>
              </a:rPr>
              <a:t> principu. Elementy datové struktury u kterých chci v budoucnosti přidávat operace, mají metodu </a:t>
            </a:r>
            <a:r>
              <a:rPr lang="en" sz="1200" i="1">
                <a:latin typeface="Proxima Nova"/>
                <a:ea typeface="Proxima Nova"/>
                <a:cs typeface="Proxima Nova"/>
                <a:sym typeface="Proxima Nova"/>
              </a:rPr>
              <a:t>accept(Visitor)</a:t>
            </a:r>
            <a:r>
              <a:rPr lang="en" sz="1200">
                <a:latin typeface="Proxima Nova"/>
                <a:ea typeface="Proxima Nova"/>
                <a:cs typeface="Proxima Nova"/>
                <a:sym typeface="Proxima Nova"/>
              </a:rPr>
              <a:t> uvnitř které zavolám na vloženém visitoru metodu visitElement(Element). Tím předám řízení visitoru a zároveň mu předám referenci na vlastní element, který potřebuju v nové operaci.</a:t>
            </a:r>
            <a:endParaRPr sz="1200">
              <a:latin typeface="Verdana"/>
              <a:ea typeface="Verdana"/>
              <a:cs typeface="Verdana"/>
              <a:sym typeface="Verdana"/>
            </a:endParaRPr>
          </a:p>
          <a:p>
            <a:pPr marL="25400" marR="25400" lvl="0" indent="0" algn="just" rtl="0">
              <a:lnSpc>
                <a:spcPct val="150000"/>
              </a:lnSpc>
              <a:spcBef>
                <a:spcPts val="1400"/>
              </a:spcBef>
              <a:spcAft>
                <a:spcPts val="700"/>
              </a:spcAft>
              <a:buNone/>
            </a:pPr>
            <a:endParaRPr sz="1200">
              <a:latin typeface="Verdana"/>
              <a:ea typeface="Verdana"/>
              <a:cs typeface="Verdana"/>
              <a:sym typeface="Verdana"/>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32"/>
        <p:cNvGrpSpPr/>
        <p:nvPr/>
      </p:nvGrpSpPr>
      <p:grpSpPr>
        <a:xfrm>
          <a:off x="0" y="0"/>
          <a:ext cx="0" cy="0"/>
          <a:chOff x="0" y="0"/>
          <a:chExt cx="0" cy="0"/>
        </a:xfrm>
      </p:grpSpPr>
      <p:sp>
        <p:nvSpPr>
          <p:cNvPr id="433" name="Google Shape;433;p54"/>
          <p:cNvSpPr txBox="1">
            <a:spLocks noGrp="1"/>
          </p:cNvSpPr>
          <p:nvPr>
            <p:ph type="title"/>
          </p:nvPr>
        </p:nvSpPr>
        <p:spPr>
          <a:xfrm>
            <a:off x="211400" y="1107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t>Visitor</a:t>
            </a:r>
            <a:endParaRPr sz="2400"/>
          </a:p>
          <a:p>
            <a:pPr marL="0" lvl="0" indent="0" algn="l" rtl="0">
              <a:spcBef>
                <a:spcPts val="0"/>
              </a:spcBef>
              <a:spcAft>
                <a:spcPts val="0"/>
              </a:spcAft>
              <a:buNone/>
            </a:pPr>
            <a:endParaRPr sz="2400"/>
          </a:p>
        </p:txBody>
      </p:sp>
      <p:pic>
        <p:nvPicPr>
          <p:cNvPr id="434" name="Google Shape;434;p54" descr="daum_equation_1503725646551.png"/>
          <p:cNvPicPr preferRelativeResize="0"/>
          <p:nvPr/>
        </p:nvPicPr>
        <p:blipFill>
          <a:blip r:embed="rId3">
            <a:alphaModFix/>
          </a:blip>
          <a:stretch>
            <a:fillRect/>
          </a:stretch>
        </p:blipFill>
        <p:spPr>
          <a:xfrm rot="10800000">
            <a:off x="148116" y="4991100"/>
            <a:ext cx="4284" cy="875"/>
          </a:xfrm>
          <a:prstGeom prst="rect">
            <a:avLst/>
          </a:prstGeom>
          <a:noFill/>
          <a:ln>
            <a:noFill/>
          </a:ln>
        </p:spPr>
      </p:pic>
      <p:pic>
        <p:nvPicPr>
          <p:cNvPr id="435" name="Google Shape;435;p54" descr="daum_equation_1503725646551.png"/>
          <p:cNvPicPr preferRelativeResize="0"/>
          <p:nvPr/>
        </p:nvPicPr>
        <p:blipFill>
          <a:blip r:embed="rId3">
            <a:alphaModFix/>
          </a:blip>
          <a:stretch>
            <a:fillRect/>
          </a:stretch>
        </p:blipFill>
        <p:spPr>
          <a:xfrm rot="10800000">
            <a:off x="300516" y="4991100"/>
            <a:ext cx="4284" cy="875"/>
          </a:xfrm>
          <a:prstGeom prst="rect">
            <a:avLst/>
          </a:prstGeom>
          <a:noFill/>
          <a:ln>
            <a:noFill/>
          </a:ln>
        </p:spPr>
      </p:pic>
      <p:pic>
        <p:nvPicPr>
          <p:cNvPr id="436" name="Google Shape;436;p54" descr="daum_equation_1503725699601.png"/>
          <p:cNvPicPr preferRelativeResize="0"/>
          <p:nvPr/>
        </p:nvPicPr>
        <p:blipFill>
          <a:blip r:embed="rId3">
            <a:alphaModFix/>
          </a:blip>
          <a:stretch>
            <a:fillRect/>
          </a:stretch>
        </p:blipFill>
        <p:spPr>
          <a:xfrm rot="10800000">
            <a:off x="452916" y="4991100"/>
            <a:ext cx="4284" cy="875"/>
          </a:xfrm>
          <a:prstGeom prst="rect">
            <a:avLst/>
          </a:prstGeom>
          <a:noFill/>
          <a:ln>
            <a:noFill/>
          </a:ln>
        </p:spPr>
      </p:pic>
      <p:sp>
        <p:nvSpPr>
          <p:cNvPr id="437" name="Google Shape;437;p5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27</a:t>
            </a:fld>
            <a:endParaRPr/>
          </a:p>
        </p:txBody>
      </p:sp>
      <p:sp>
        <p:nvSpPr>
          <p:cNvPr id="438" name="Google Shape;438;p54"/>
          <p:cNvSpPr txBox="1"/>
          <p:nvPr/>
        </p:nvSpPr>
        <p:spPr>
          <a:xfrm>
            <a:off x="214050" y="566575"/>
            <a:ext cx="8715900" cy="1244100"/>
          </a:xfrm>
          <a:prstGeom prst="rect">
            <a:avLst/>
          </a:prstGeom>
          <a:noFill/>
          <a:ln>
            <a:noFill/>
          </a:ln>
        </p:spPr>
        <p:txBody>
          <a:bodyPr spcFirstLastPara="1" wrap="square" lIns="91425" tIns="91425" rIns="91425" bIns="91425" anchor="ctr" anchorCtr="0">
            <a:noAutofit/>
          </a:bodyPr>
          <a:lstStyle/>
          <a:p>
            <a:pPr marL="0" lvl="0" indent="0" algn="just" rtl="0">
              <a:lnSpc>
                <a:spcPct val="150000"/>
              </a:lnSpc>
              <a:spcBef>
                <a:spcPts val="0"/>
              </a:spcBef>
              <a:spcAft>
                <a:spcPts val="1400"/>
              </a:spcAft>
              <a:buNone/>
            </a:pPr>
            <a:endParaRPr/>
          </a:p>
        </p:txBody>
      </p:sp>
      <p:pic>
        <p:nvPicPr>
          <p:cNvPr id="439" name="Google Shape;439;p54"/>
          <p:cNvPicPr preferRelativeResize="0"/>
          <p:nvPr/>
        </p:nvPicPr>
        <p:blipFill>
          <a:blip r:embed="rId4">
            <a:alphaModFix/>
          </a:blip>
          <a:stretch>
            <a:fillRect/>
          </a:stretch>
        </p:blipFill>
        <p:spPr>
          <a:xfrm>
            <a:off x="155850" y="1557281"/>
            <a:ext cx="8832300" cy="2826344"/>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pic>
        <p:nvPicPr>
          <p:cNvPr id="444" name="Google Shape;444;p55" descr="daum_equation_1503725646551.png"/>
          <p:cNvPicPr preferRelativeResize="0"/>
          <p:nvPr/>
        </p:nvPicPr>
        <p:blipFill>
          <a:blip r:embed="rId3">
            <a:alphaModFix/>
          </a:blip>
          <a:stretch>
            <a:fillRect/>
          </a:stretch>
        </p:blipFill>
        <p:spPr>
          <a:xfrm rot="10800000">
            <a:off x="148116" y="4991100"/>
            <a:ext cx="4284" cy="875"/>
          </a:xfrm>
          <a:prstGeom prst="rect">
            <a:avLst/>
          </a:prstGeom>
          <a:noFill/>
          <a:ln>
            <a:noFill/>
          </a:ln>
        </p:spPr>
      </p:pic>
      <p:pic>
        <p:nvPicPr>
          <p:cNvPr id="445" name="Google Shape;445;p55" descr="daum_equation_1503725646551.png"/>
          <p:cNvPicPr preferRelativeResize="0"/>
          <p:nvPr/>
        </p:nvPicPr>
        <p:blipFill>
          <a:blip r:embed="rId3">
            <a:alphaModFix/>
          </a:blip>
          <a:stretch>
            <a:fillRect/>
          </a:stretch>
        </p:blipFill>
        <p:spPr>
          <a:xfrm rot="10800000">
            <a:off x="300516" y="4991100"/>
            <a:ext cx="4284" cy="875"/>
          </a:xfrm>
          <a:prstGeom prst="rect">
            <a:avLst/>
          </a:prstGeom>
          <a:noFill/>
          <a:ln>
            <a:noFill/>
          </a:ln>
        </p:spPr>
      </p:pic>
      <p:pic>
        <p:nvPicPr>
          <p:cNvPr id="446" name="Google Shape;446;p55" descr="daum_equation_1503725699601.png"/>
          <p:cNvPicPr preferRelativeResize="0"/>
          <p:nvPr/>
        </p:nvPicPr>
        <p:blipFill>
          <a:blip r:embed="rId3">
            <a:alphaModFix/>
          </a:blip>
          <a:stretch>
            <a:fillRect/>
          </a:stretch>
        </p:blipFill>
        <p:spPr>
          <a:xfrm rot="10800000">
            <a:off x="452916" y="4991100"/>
            <a:ext cx="4284" cy="875"/>
          </a:xfrm>
          <a:prstGeom prst="rect">
            <a:avLst/>
          </a:prstGeom>
          <a:noFill/>
          <a:ln>
            <a:noFill/>
          </a:ln>
        </p:spPr>
      </p:pic>
      <p:sp>
        <p:nvSpPr>
          <p:cNvPr id="447" name="Google Shape;447;p55"/>
          <p:cNvSpPr txBox="1"/>
          <p:nvPr/>
        </p:nvSpPr>
        <p:spPr>
          <a:xfrm>
            <a:off x="211400" y="639375"/>
            <a:ext cx="4851000" cy="710400"/>
          </a:xfrm>
          <a:prstGeom prst="rect">
            <a:avLst/>
          </a:prstGeom>
          <a:solidFill>
            <a:srgbClr val="B7B7B7"/>
          </a:solid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000" b="1">
                <a:solidFill>
                  <a:srgbClr val="000080"/>
                </a:solidFill>
                <a:latin typeface="Consolas"/>
                <a:ea typeface="Consolas"/>
                <a:cs typeface="Consolas"/>
                <a:sym typeface="Consolas"/>
              </a:rPr>
              <a:t>public interface </a:t>
            </a:r>
            <a:r>
              <a:rPr lang="en" sz="1000">
                <a:latin typeface="Consolas"/>
                <a:ea typeface="Consolas"/>
                <a:cs typeface="Consolas"/>
                <a:sym typeface="Consolas"/>
              </a:rPr>
              <a:t>ComputerPart {</a:t>
            </a:r>
            <a:endParaRPr sz="1000">
              <a:latin typeface="Consolas"/>
              <a:ea typeface="Consolas"/>
              <a:cs typeface="Consolas"/>
              <a:sym typeface="Consolas"/>
            </a:endParaRPr>
          </a:p>
          <a:p>
            <a:pPr marL="0" lvl="0" indent="0" algn="l" rtl="0">
              <a:lnSpc>
                <a:spcPct val="115000"/>
              </a:lnSpc>
              <a:spcBef>
                <a:spcPts val="0"/>
              </a:spcBef>
              <a:spcAft>
                <a:spcPts val="0"/>
              </a:spcAft>
              <a:buNone/>
            </a:pPr>
            <a:r>
              <a:rPr lang="en" sz="1000">
                <a:latin typeface="Consolas"/>
                <a:ea typeface="Consolas"/>
                <a:cs typeface="Consolas"/>
                <a:sym typeface="Consolas"/>
              </a:rPr>
              <a:t>   </a:t>
            </a:r>
            <a:r>
              <a:rPr lang="en" sz="1000" b="1">
                <a:solidFill>
                  <a:srgbClr val="000080"/>
                </a:solidFill>
                <a:latin typeface="Consolas"/>
                <a:ea typeface="Consolas"/>
                <a:cs typeface="Consolas"/>
                <a:sym typeface="Consolas"/>
              </a:rPr>
              <a:t>public void </a:t>
            </a:r>
            <a:r>
              <a:rPr lang="en" sz="1000">
                <a:latin typeface="Consolas"/>
                <a:ea typeface="Consolas"/>
                <a:cs typeface="Consolas"/>
                <a:sym typeface="Consolas"/>
              </a:rPr>
              <a:t>accept(ComputerPartVisitor computerPartVisitor);</a:t>
            </a:r>
            <a:endParaRPr sz="1000">
              <a:latin typeface="Consolas"/>
              <a:ea typeface="Consolas"/>
              <a:cs typeface="Consolas"/>
              <a:sym typeface="Consolas"/>
            </a:endParaRPr>
          </a:p>
          <a:p>
            <a:pPr marL="0" lvl="0" indent="0" algn="l" rtl="0">
              <a:lnSpc>
                <a:spcPct val="115000"/>
              </a:lnSpc>
              <a:spcBef>
                <a:spcPts val="0"/>
              </a:spcBef>
              <a:spcAft>
                <a:spcPts val="0"/>
              </a:spcAft>
              <a:buNone/>
            </a:pPr>
            <a:r>
              <a:rPr lang="en" sz="1000">
                <a:latin typeface="Consolas"/>
                <a:ea typeface="Consolas"/>
                <a:cs typeface="Consolas"/>
                <a:sym typeface="Consolas"/>
              </a:rPr>
              <a:t>}</a:t>
            </a:r>
            <a:endParaRPr sz="1000" b="1">
              <a:solidFill>
                <a:srgbClr val="000080"/>
              </a:solidFill>
              <a:latin typeface="Consolas"/>
              <a:ea typeface="Consolas"/>
              <a:cs typeface="Consolas"/>
              <a:sym typeface="Consolas"/>
            </a:endParaRPr>
          </a:p>
        </p:txBody>
      </p:sp>
      <p:sp>
        <p:nvSpPr>
          <p:cNvPr id="448" name="Google Shape;448;p55"/>
          <p:cNvSpPr txBox="1">
            <a:spLocks noGrp="1"/>
          </p:cNvSpPr>
          <p:nvPr>
            <p:ph type="title"/>
          </p:nvPr>
        </p:nvSpPr>
        <p:spPr>
          <a:xfrm>
            <a:off x="152400" y="12085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t>Visitor</a:t>
            </a:r>
            <a:endParaRPr sz="2400"/>
          </a:p>
          <a:p>
            <a:pPr marL="0" lvl="0" indent="0" algn="l" rtl="0">
              <a:spcBef>
                <a:spcPts val="0"/>
              </a:spcBef>
              <a:spcAft>
                <a:spcPts val="0"/>
              </a:spcAft>
              <a:buNone/>
            </a:pPr>
            <a:endParaRPr sz="2400"/>
          </a:p>
        </p:txBody>
      </p:sp>
      <p:sp>
        <p:nvSpPr>
          <p:cNvPr id="449" name="Google Shape;449;p55"/>
          <p:cNvSpPr txBox="1"/>
          <p:nvPr/>
        </p:nvSpPr>
        <p:spPr>
          <a:xfrm>
            <a:off x="211400" y="1552750"/>
            <a:ext cx="4627800" cy="3377400"/>
          </a:xfrm>
          <a:prstGeom prst="rect">
            <a:avLst/>
          </a:prstGeom>
          <a:solidFill>
            <a:srgbClr val="B7B7B7"/>
          </a:solid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000" b="1">
                <a:solidFill>
                  <a:srgbClr val="000080"/>
                </a:solidFill>
                <a:latin typeface="Consolas"/>
                <a:ea typeface="Consolas"/>
                <a:cs typeface="Consolas"/>
                <a:sym typeface="Consolas"/>
              </a:rPr>
              <a:t>public class </a:t>
            </a:r>
            <a:r>
              <a:rPr lang="en" sz="1000">
                <a:latin typeface="Consolas"/>
                <a:ea typeface="Consolas"/>
                <a:cs typeface="Consolas"/>
                <a:sym typeface="Consolas"/>
              </a:rPr>
              <a:t>Keyboard </a:t>
            </a:r>
            <a:r>
              <a:rPr lang="en" sz="1000" b="1">
                <a:solidFill>
                  <a:srgbClr val="000080"/>
                </a:solidFill>
                <a:latin typeface="Consolas"/>
                <a:ea typeface="Consolas"/>
                <a:cs typeface="Consolas"/>
                <a:sym typeface="Consolas"/>
              </a:rPr>
              <a:t>implements </a:t>
            </a:r>
            <a:r>
              <a:rPr lang="en" sz="1000">
                <a:latin typeface="Consolas"/>
                <a:ea typeface="Consolas"/>
                <a:cs typeface="Consolas"/>
                <a:sym typeface="Consolas"/>
              </a:rPr>
              <a:t>ComputerPart {</a:t>
            </a:r>
            <a:endParaRPr sz="1000">
              <a:latin typeface="Consolas"/>
              <a:ea typeface="Consolas"/>
              <a:cs typeface="Consolas"/>
              <a:sym typeface="Consolas"/>
            </a:endParaRPr>
          </a:p>
          <a:p>
            <a:pPr marL="0" lvl="0" indent="0" algn="l" rtl="0">
              <a:lnSpc>
                <a:spcPct val="115000"/>
              </a:lnSpc>
              <a:spcBef>
                <a:spcPts val="0"/>
              </a:spcBef>
              <a:spcAft>
                <a:spcPts val="0"/>
              </a:spcAft>
              <a:buNone/>
            </a:pPr>
            <a:r>
              <a:rPr lang="en" sz="1000">
                <a:solidFill>
                  <a:srgbClr val="808000"/>
                </a:solidFill>
                <a:latin typeface="Consolas"/>
                <a:ea typeface="Consolas"/>
                <a:cs typeface="Consolas"/>
                <a:sym typeface="Consolas"/>
              </a:rPr>
              <a:t>  </a:t>
            </a:r>
            <a:r>
              <a:rPr lang="en" sz="1000" b="1">
                <a:solidFill>
                  <a:srgbClr val="000080"/>
                </a:solidFill>
                <a:latin typeface="Consolas"/>
                <a:ea typeface="Consolas"/>
                <a:cs typeface="Consolas"/>
                <a:sym typeface="Consolas"/>
              </a:rPr>
              <a:t>public void </a:t>
            </a:r>
            <a:r>
              <a:rPr lang="en" sz="1000">
                <a:latin typeface="Consolas"/>
                <a:ea typeface="Consolas"/>
                <a:cs typeface="Consolas"/>
                <a:sym typeface="Consolas"/>
              </a:rPr>
              <a:t>accept(ComputerPartVisitor computerPartVisitor) {</a:t>
            </a:r>
            <a:endParaRPr sz="1000">
              <a:latin typeface="Consolas"/>
              <a:ea typeface="Consolas"/>
              <a:cs typeface="Consolas"/>
              <a:sym typeface="Consolas"/>
            </a:endParaRPr>
          </a:p>
          <a:p>
            <a:pPr marL="0" lvl="0" indent="0" algn="l" rtl="0">
              <a:lnSpc>
                <a:spcPct val="115000"/>
              </a:lnSpc>
              <a:spcBef>
                <a:spcPts val="0"/>
              </a:spcBef>
              <a:spcAft>
                <a:spcPts val="0"/>
              </a:spcAft>
              <a:buNone/>
            </a:pPr>
            <a:r>
              <a:rPr lang="en" sz="1000">
                <a:latin typeface="Consolas"/>
                <a:ea typeface="Consolas"/>
                <a:cs typeface="Consolas"/>
                <a:sym typeface="Consolas"/>
              </a:rPr>
              <a:t>       computerPartVisitor.visit(</a:t>
            </a:r>
            <a:r>
              <a:rPr lang="en" sz="1000" b="1">
                <a:solidFill>
                  <a:srgbClr val="000080"/>
                </a:solidFill>
                <a:latin typeface="Consolas"/>
                <a:ea typeface="Consolas"/>
                <a:cs typeface="Consolas"/>
                <a:sym typeface="Consolas"/>
              </a:rPr>
              <a:t>this</a:t>
            </a:r>
            <a:r>
              <a:rPr lang="en" sz="1000">
                <a:latin typeface="Consolas"/>
                <a:ea typeface="Consolas"/>
                <a:cs typeface="Consolas"/>
                <a:sym typeface="Consolas"/>
              </a:rPr>
              <a:t>);</a:t>
            </a:r>
            <a:endParaRPr sz="1000">
              <a:latin typeface="Consolas"/>
              <a:ea typeface="Consolas"/>
              <a:cs typeface="Consolas"/>
              <a:sym typeface="Consolas"/>
            </a:endParaRPr>
          </a:p>
          <a:p>
            <a:pPr marL="0" lvl="0" indent="0" algn="l" rtl="0">
              <a:lnSpc>
                <a:spcPct val="115000"/>
              </a:lnSpc>
              <a:spcBef>
                <a:spcPts val="0"/>
              </a:spcBef>
              <a:spcAft>
                <a:spcPts val="0"/>
              </a:spcAft>
              <a:buNone/>
            </a:pPr>
            <a:r>
              <a:rPr lang="en" sz="1000">
                <a:latin typeface="Consolas"/>
                <a:ea typeface="Consolas"/>
                <a:cs typeface="Consolas"/>
                <a:sym typeface="Consolas"/>
              </a:rPr>
              <a:t>   }</a:t>
            </a:r>
            <a:endParaRPr sz="1000">
              <a:latin typeface="Consolas"/>
              <a:ea typeface="Consolas"/>
              <a:cs typeface="Consolas"/>
              <a:sym typeface="Consolas"/>
            </a:endParaRPr>
          </a:p>
          <a:p>
            <a:pPr marL="0" lvl="0" indent="0" algn="l" rtl="0">
              <a:lnSpc>
                <a:spcPct val="115000"/>
              </a:lnSpc>
              <a:spcBef>
                <a:spcPts val="0"/>
              </a:spcBef>
              <a:spcAft>
                <a:spcPts val="0"/>
              </a:spcAft>
              <a:buNone/>
            </a:pPr>
            <a:r>
              <a:rPr lang="en" sz="1000">
                <a:latin typeface="Consolas"/>
                <a:ea typeface="Consolas"/>
                <a:cs typeface="Consolas"/>
                <a:sym typeface="Consolas"/>
              </a:rPr>
              <a:t>}</a:t>
            </a:r>
            <a:endParaRPr sz="1000">
              <a:latin typeface="Consolas"/>
              <a:ea typeface="Consolas"/>
              <a:cs typeface="Consolas"/>
              <a:sym typeface="Consolas"/>
            </a:endParaRPr>
          </a:p>
          <a:p>
            <a:pPr marL="0" lvl="0" indent="0" algn="l" rtl="0">
              <a:lnSpc>
                <a:spcPct val="115000"/>
              </a:lnSpc>
              <a:spcBef>
                <a:spcPts val="0"/>
              </a:spcBef>
              <a:spcAft>
                <a:spcPts val="0"/>
              </a:spcAft>
              <a:buNone/>
            </a:pPr>
            <a:endParaRPr sz="1000" b="1">
              <a:solidFill>
                <a:srgbClr val="000080"/>
              </a:solidFill>
              <a:latin typeface="Consolas"/>
              <a:ea typeface="Consolas"/>
              <a:cs typeface="Consolas"/>
              <a:sym typeface="Consolas"/>
            </a:endParaRPr>
          </a:p>
          <a:p>
            <a:pPr marL="0" lvl="0" indent="0" algn="l" rtl="0">
              <a:lnSpc>
                <a:spcPct val="115000"/>
              </a:lnSpc>
              <a:spcBef>
                <a:spcPts val="0"/>
              </a:spcBef>
              <a:spcAft>
                <a:spcPts val="0"/>
              </a:spcAft>
              <a:buNone/>
            </a:pPr>
            <a:r>
              <a:rPr lang="en" sz="1000" b="1">
                <a:solidFill>
                  <a:srgbClr val="000080"/>
                </a:solidFill>
                <a:latin typeface="Consolas"/>
                <a:ea typeface="Consolas"/>
                <a:cs typeface="Consolas"/>
                <a:sym typeface="Consolas"/>
              </a:rPr>
              <a:t>public class </a:t>
            </a:r>
            <a:r>
              <a:rPr lang="en" sz="1000">
                <a:latin typeface="Consolas"/>
                <a:ea typeface="Consolas"/>
                <a:cs typeface="Consolas"/>
                <a:sym typeface="Consolas"/>
              </a:rPr>
              <a:t>Monitor </a:t>
            </a:r>
            <a:r>
              <a:rPr lang="en" sz="1000" b="1">
                <a:solidFill>
                  <a:srgbClr val="000080"/>
                </a:solidFill>
                <a:latin typeface="Consolas"/>
                <a:ea typeface="Consolas"/>
                <a:cs typeface="Consolas"/>
                <a:sym typeface="Consolas"/>
              </a:rPr>
              <a:t>implements </a:t>
            </a:r>
            <a:r>
              <a:rPr lang="en" sz="1000">
                <a:latin typeface="Consolas"/>
                <a:ea typeface="Consolas"/>
                <a:cs typeface="Consolas"/>
                <a:sym typeface="Consolas"/>
              </a:rPr>
              <a:t>ComputerPart {</a:t>
            </a:r>
            <a:endParaRPr sz="1000">
              <a:latin typeface="Consolas"/>
              <a:ea typeface="Consolas"/>
              <a:cs typeface="Consolas"/>
              <a:sym typeface="Consolas"/>
            </a:endParaRPr>
          </a:p>
          <a:p>
            <a:pPr marL="0" lvl="0" indent="0" algn="l" rtl="0">
              <a:lnSpc>
                <a:spcPct val="115000"/>
              </a:lnSpc>
              <a:spcBef>
                <a:spcPts val="0"/>
              </a:spcBef>
              <a:spcAft>
                <a:spcPts val="0"/>
              </a:spcAft>
              <a:buNone/>
            </a:pPr>
            <a:r>
              <a:rPr lang="en" sz="1000">
                <a:solidFill>
                  <a:srgbClr val="808000"/>
                </a:solidFill>
                <a:latin typeface="Consolas"/>
                <a:ea typeface="Consolas"/>
                <a:cs typeface="Consolas"/>
                <a:sym typeface="Consolas"/>
              </a:rPr>
              <a:t>   </a:t>
            </a:r>
            <a:r>
              <a:rPr lang="en" sz="1000" b="1">
                <a:solidFill>
                  <a:srgbClr val="000080"/>
                </a:solidFill>
                <a:latin typeface="Consolas"/>
                <a:ea typeface="Consolas"/>
                <a:cs typeface="Consolas"/>
                <a:sym typeface="Consolas"/>
              </a:rPr>
              <a:t>public void </a:t>
            </a:r>
            <a:r>
              <a:rPr lang="en" sz="1000">
                <a:latin typeface="Consolas"/>
                <a:ea typeface="Consolas"/>
                <a:cs typeface="Consolas"/>
                <a:sym typeface="Consolas"/>
              </a:rPr>
              <a:t>accept(ComputerPartVisitor computerPartVisitor) {</a:t>
            </a:r>
            <a:endParaRPr sz="1000">
              <a:latin typeface="Consolas"/>
              <a:ea typeface="Consolas"/>
              <a:cs typeface="Consolas"/>
              <a:sym typeface="Consolas"/>
            </a:endParaRPr>
          </a:p>
          <a:p>
            <a:pPr marL="0" lvl="0" indent="0" algn="l" rtl="0">
              <a:lnSpc>
                <a:spcPct val="115000"/>
              </a:lnSpc>
              <a:spcBef>
                <a:spcPts val="0"/>
              </a:spcBef>
              <a:spcAft>
                <a:spcPts val="0"/>
              </a:spcAft>
              <a:buNone/>
            </a:pPr>
            <a:r>
              <a:rPr lang="en" sz="1000">
                <a:latin typeface="Consolas"/>
                <a:ea typeface="Consolas"/>
                <a:cs typeface="Consolas"/>
                <a:sym typeface="Consolas"/>
              </a:rPr>
              <a:t>       computerPartVisitor.visit(</a:t>
            </a:r>
            <a:r>
              <a:rPr lang="en" sz="1000" b="1">
                <a:solidFill>
                  <a:srgbClr val="000080"/>
                </a:solidFill>
                <a:latin typeface="Consolas"/>
                <a:ea typeface="Consolas"/>
                <a:cs typeface="Consolas"/>
                <a:sym typeface="Consolas"/>
              </a:rPr>
              <a:t>this</a:t>
            </a:r>
            <a:r>
              <a:rPr lang="en" sz="1000">
                <a:latin typeface="Consolas"/>
                <a:ea typeface="Consolas"/>
                <a:cs typeface="Consolas"/>
                <a:sym typeface="Consolas"/>
              </a:rPr>
              <a:t>);</a:t>
            </a:r>
            <a:endParaRPr sz="1000">
              <a:latin typeface="Consolas"/>
              <a:ea typeface="Consolas"/>
              <a:cs typeface="Consolas"/>
              <a:sym typeface="Consolas"/>
            </a:endParaRPr>
          </a:p>
          <a:p>
            <a:pPr marL="0" lvl="0" indent="0" algn="l" rtl="0">
              <a:lnSpc>
                <a:spcPct val="115000"/>
              </a:lnSpc>
              <a:spcBef>
                <a:spcPts val="0"/>
              </a:spcBef>
              <a:spcAft>
                <a:spcPts val="0"/>
              </a:spcAft>
              <a:buNone/>
            </a:pPr>
            <a:r>
              <a:rPr lang="en" sz="1000">
                <a:latin typeface="Consolas"/>
                <a:ea typeface="Consolas"/>
                <a:cs typeface="Consolas"/>
                <a:sym typeface="Consolas"/>
              </a:rPr>
              <a:t>   }</a:t>
            </a:r>
            <a:endParaRPr sz="1000">
              <a:latin typeface="Consolas"/>
              <a:ea typeface="Consolas"/>
              <a:cs typeface="Consolas"/>
              <a:sym typeface="Consolas"/>
            </a:endParaRPr>
          </a:p>
          <a:p>
            <a:pPr marL="0" lvl="0" indent="0" algn="l" rtl="0">
              <a:lnSpc>
                <a:spcPct val="115000"/>
              </a:lnSpc>
              <a:spcBef>
                <a:spcPts val="0"/>
              </a:spcBef>
              <a:spcAft>
                <a:spcPts val="0"/>
              </a:spcAft>
              <a:buNone/>
            </a:pPr>
            <a:r>
              <a:rPr lang="en" sz="1000">
                <a:latin typeface="Consolas"/>
                <a:ea typeface="Consolas"/>
                <a:cs typeface="Consolas"/>
                <a:sym typeface="Consolas"/>
              </a:rPr>
              <a:t>}</a:t>
            </a:r>
            <a:endParaRPr sz="1000" b="1">
              <a:solidFill>
                <a:srgbClr val="000080"/>
              </a:solidFill>
              <a:latin typeface="Consolas"/>
              <a:ea typeface="Consolas"/>
              <a:cs typeface="Consolas"/>
              <a:sym typeface="Consolas"/>
            </a:endParaRPr>
          </a:p>
          <a:p>
            <a:pPr marL="0" lvl="0" indent="0" algn="l" rtl="0">
              <a:lnSpc>
                <a:spcPct val="115000"/>
              </a:lnSpc>
              <a:spcBef>
                <a:spcPts val="0"/>
              </a:spcBef>
              <a:spcAft>
                <a:spcPts val="0"/>
              </a:spcAft>
              <a:buNone/>
            </a:pPr>
            <a:endParaRPr sz="1000" b="1">
              <a:solidFill>
                <a:srgbClr val="000080"/>
              </a:solidFill>
              <a:latin typeface="Consolas"/>
              <a:ea typeface="Consolas"/>
              <a:cs typeface="Consolas"/>
              <a:sym typeface="Consolas"/>
            </a:endParaRPr>
          </a:p>
          <a:p>
            <a:pPr marL="0" lvl="0" indent="0" algn="l" rtl="0">
              <a:lnSpc>
                <a:spcPct val="115000"/>
              </a:lnSpc>
              <a:spcBef>
                <a:spcPts val="0"/>
              </a:spcBef>
              <a:spcAft>
                <a:spcPts val="0"/>
              </a:spcAft>
              <a:buNone/>
            </a:pPr>
            <a:r>
              <a:rPr lang="en" sz="1000" b="1">
                <a:solidFill>
                  <a:srgbClr val="000080"/>
                </a:solidFill>
                <a:latin typeface="Consolas"/>
                <a:ea typeface="Consolas"/>
                <a:cs typeface="Consolas"/>
                <a:sym typeface="Consolas"/>
              </a:rPr>
              <a:t>public class </a:t>
            </a:r>
            <a:r>
              <a:rPr lang="en" sz="1000">
                <a:latin typeface="Consolas"/>
                <a:ea typeface="Consolas"/>
                <a:cs typeface="Consolas"/>
                <a:sym typeface="Consolas"/>
              </a:rPr>
              <a:t>Mouse </a:t>
            </a:r>
            <a:r>
              <a:rPr lang="en" sz="1000" b="1">
                <a:solidFill>
                  <a:srgbClr val="000080"/>
                </a:solidFill>
                <a:latin typeface="Consolas"/>
                <a:ea typeface="Consolas"/>
                <a:cs typeface="Consolas"/>
                <a:sym typeface="Consolas"/>
              </a:rPr>
              <a:t>implements </a:t>
            </a:r>
            <a:r>
              <a:rPr lang="en" sz="1000">
                <a:latin typeface="Consolas"/>
                <a:ea typeface="Consolas"/>
                <a:cs typeface="Consolas"/>
                <a:sym typeface="Consolas"/>
              </a:rPr>
              <a:t>ComputerPart {</a:t>
            </a:r>
            <a:endParaRPr sz="1000">
              <a:latin typeface="Consolas"/>
              <a:ea typeface="Consolas"/>
              <a:cs typeface="Consolas"/>
              <a:sym typeface="Consolas"/>
            </a:endParaRPr>
          </a:p>
          <a:p>
            <a:pPr marL="0" lvl="0" indent="0" algn="l" rtl="0">
              <a:lnSpc>
                <a:spcPct val="115000"/>
              </a:lnSpc>
              <a:spcBef>
                <a:spcPts val="0"/>
              </a:spcBef>
              <a:spcAft>
                <a:spcPts val="0"/>
              </a:spcAft>
              <a:buNone/>
            </a:pPr>
            <a:r>
              <a:rPr lang="en" sz="1000">
                <a:solidFill>
                  <a:srgbClr val="808000"/>
                </a:solidFill>
                <a:latin typeface="Consolas"/>
                <a:ea typeface="Consolas"/>
                <a:cs typeface="Consolas"/>
                <a:sym typeface="Consolas"/>
              </a:rPr>
              <a:t>   </a:t>
            </a:r>
            <a:r>
              <a:rPr lang="en" sz="1000" b="1">
                <a:solidFill>
                  <a:srgbClr val="000080"/>
                </a:solidFill>
                <a:latin typeface="Consolas"/>
                <a:ea typeface="Consolas"/>
                <a:cs typeface="Consolas"/>
                <a:sym typeface="Consolas"/>
              </a:rPr>
              <a:t>public void </a:t>
            </a:r>
            <a:r>
              <a:rPr lang="en" sz="1000">
                <a:latin typeface="Consolas"/>
                <a:ea typeface="Consolas"/>
                <a:cs typeface="Consolas"/>
                <a:sym typeface="Consolas"/>
              </a:rPr>
              <a:t>accept(ComputerPartVisitor computerPartVisitor) {</a:t>
            </a:r>
            <a:endParaRPr sz="1000">
              <a:latin typeface="Consolas"/>
              <a:ea typeface="Consolas"/>
              <a:cs typeface="Consolas"/>
              <a:sym typeface="Consolas"/>
            </a:endParaRPr>
          </a:p>
          <a:p>
            <a:pPr marL="0" lvl="0" indent="0" algn="l" rtl="0">
              <a:lnSpc>
                <a:spcPct val="115000"/>
              </a:lnSpc>
              <a:spcBef>
                <a:spcPts val="0"/>
              </a:spcBef>
              <a:spcAft>
                <a:spcPts val="0"/>
              </a:spcAft>
              <a:buNone/>
            </a:pPr>
            <a:r>
              <a:rPr lang="en" sz="1000">
                <a:latin typeface="Consolas"/>
                <a:ea typeface="Consolas"/>
                <a:cs typeface="Consolas"/>
                <a:sym typeface="Consolas"/>
              </a:rPr>
              <a:t>       computerPartVisitor.visit(</a:t>
            </a:r>
            <a:r>
              <a:rPr lang="en" sz="1000" b="1">
                <a:solidFill>
                  <a:srgbClr val="000080"/>
                </a:solidFill>
                <a:latin typeface="Consolas"/>
                <a:ea typeface="Consolas"/>
                <a:cs typeface="Consolas"/>
                <a:sym typeface="Consolas"/>
              </a:rPr>
              <a:t>this</a:t>
            </a:r>
            <a:r>
              <a:rPr lang="en" sz="1000">
                <a:latin typeface="Consolas"/>
                <a:ea typeface="Consolas"/>
                <a:cs typeface="Consolas"/>
                <a:sym typeface="Consolas"/>
              </a:rPr>
              <a:t>);</a:t>
            </a:r>
            <a:endParaRPr sz="1000">
              <a:latin typeface="Consolas"/>
              <a:ea typeface="Consolas"/>
              <a:cs typeface="Consolas"/>
              <a:sym typeface="Consolas"/>
            </a:endParaRPr>
          </a:p>
          <a:p>
            <a:pPr marL="0" lvl="0" indent="0" algn="l" rtl="0">
              <a:lnSpc>
                <a:spcPct val="115000"/>
              </a:lnSpc>
              <a:spcBef>
                <a:spcPts val="0"/>
              </a:spcBef>
              <a:spcAft>
                <a:spcPts val="0"/>
              </a:spcAft>
              <a:buNone/>
            </a:pPr>
            <a:r>
              <a:rPr lang="en" sz="1000">
                <a:latin typeface="Consolas"/>
                <a:ea typeface="Consolas"/>
                <a:cs typeface="Consolas"/>
                <a:sym typeface="Consolas"/>
              </a:rPr>
              <a:t>   }</a:t>
            </a:r>
            <a:endParaRPr sz="1000">
              <a:latin typeface="Consolas"/>
              <a:ea typeface="Consolas"/>
              <a:cs typeface="Consolas"/>
              <a:sym typeface="Consolas"/>
            </a:endParaRPr>
          </a:p>
          <a:p>
            <a:pPr marL="0" lvl="0" indent="0" algn="l" rtl="0">
              <a:lnSpc>
                <a:spcPct val="115000"/>
              </a:lnSpc>
              <a:spcBef>
                <a:spcPts val="0"/>
              </a:spcBef>
              <a:spcAft>
                <a:spcPts val="0"/>
              </a:spcAft>
              <a:buNone/>
            </a:pPr>
            <a:r>
              <a:rPr lang="en" sz="1000">
                <a:latin typeface="Consolas"/>
                <a:ea typeface="Consolas"/>
                <a:cs typeface="Consolas"/>
                <a:sym typeface="Consolas"/>
              </a:rPr>
              <a:t>}</a:t>
            </a:r>
            <a:endParaRPr sz="900">
              <a:highlight>
                <a:srgbClr val="FFFFFF"/>
              </a:highlight>
            </a:endParaRPr>
          </a:p>
        </p:txBody>
      </p:sp>
      <p:sp>
        <p:nvSpPr>
          <p:cNvPr id="450" name="Google Shape;450;p55"/>
          <p:cNvSpPr txBox="1"/>
          <p:nvPr/>
        </p:nvSpPr>
        <p:spPr>
          <a:xfrm>
            <a:off x="4967250" y="1552750"/>
            <a:ext cx="4132200" cy="3377400"/>
          </a:xfrm>
          <a:prstGeom prst="rect">
            <a:avLst/>
          </a:prstGeom>
          <a:solidFill>
            <a:srgbClr val="B7B7B7"/>
          </a:solid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000" b="1">
                <a:solidFill>
                  <a:srgbClr val="000080"/>
                </a:solidFill>
                <a:latin typeface="Consolas"/>
                <a:ea typeface="Consolas"/>
                <a:cs typeface="Consolas"/>
                <a:sym typeface="Consolas"/>
              </a:rPr>
              <a:t>public class </a:t>
            </a:r>
            <a:r>
              <a:rPr lang="en" sz="1000">
                <a:latin typeface="Consolas"/>
                <a:ea typeface="Consolas"/>
                <a:cs typeface="Consolas"/>
                <a:sym typeface="Consolas"/>
              </a:rPr>
              <a:t>Computer </a:t>
            </a:r>
            <a:r>
              <a:rPr lang="en" sz="1000" b="1">
                <a:solidFill>
                  <a:srgbClr val="000080"/>
                </a:solidFill>
                <a:latin typeface="Consolas"/>
                <a:ea typeface="Consolas"/>
                <a:cs typeface="Consolas"/>
                <a:sym typeface="Consolas"/>
              </a:rPr>
              <a:t>implements </a:t>
            </a:r>
            <a:r>
              <a:rPr lang="en" sz="1000">
                <a:latin typeface="Consolas"/>
                <a:ea typeface="Consolas"/>
                <a:cs typeface="Consolas"/>
                <a:sym typeface="Consolas"/>
              </a:rPr>
              <a:t>ComputerPart {</a:t>
            </a:r>
            <a:endParaRPr sz="1000">
              <a:latin typeface="Consolas"/>
              <a:ea typeface="Consolas"/>
              <a:cs typeface="Consolas"/>
              <a:sym typeface="Consolas"/>
            </a:endParaRPr>
          </a:p>
          <a:p>
            <a:pPr marL="0" lvl="0" indent="0" algn="l" rtl="0">
              <a:lnSpc>
                <a:spcPct val="115000"/>
              </a:lnSpc>
              <a:spcBef>
                <a:spcPts val="0"/>
              </a:spcBef>
              <a:spcAft>
                <a:spcPts val="0"/>
              </a:spcAft>
              <a:buNone/>
            </a:pPr>
            <a:endParaRPr sz="1000">
              <a:latin typeface="Consolas"/>
              <a:ea typeface="Consolas"/>
              <a:cs typeface="Consolas"/>
              <a:sym typeface="Consolas"/>
            </a:endParaRPr>
          </a:p>
          <a:p>
            <a:pPr marL="0" lvl="0" indent="0" algn="l" rtl="0">
              <a:lnSpc>
                <a:spcPct val="115000"/>
              </a:lnSpc>
              <a:spcBef>
                <a:spcPts val="0"/>
              </a:spcBef>
              <a:spcAft>
                <a:spcPts val="0"/>
              </a:spcAft>
              <a:buNone/>
            </a:pPr>
            <a:r>
              <a:rPr lang="en" sz="1000">
                <a:latin typeface="Consolas"/>
                <a:ea typeface="Consolas"/>
                <a:cs typeface="Consolas"/>
                <a:sym typeface="Consolas"/>
              </a:rPr>
              <a:t>   ComputerPart[] </a:t>
            </a:r>
            <a:r>
              <a:rPr lang="en" sz="1000" b="1">
                <a:solidFill>
                  <a:srgbClr val="660E7A"/>
                </a:solidFill>
                <a:latin typeface="Consolas"/>
                <a:ea typeface="Consolas"/>
                <a:cs typeface="Consolas"/>
                <a:sym typeface="Consolas"/>
              </a:rPr>
              <a:t>parts</a:t>
            </a:r>
            <a:r>
              <a:rPr lang="en" sz="1000">
                <a:latin typeface="Consolas"/>
                <a:ea typeface="Consolas"/>
                <a:cs typeface="Consolas"/>
                <a:sym typeface="Consolas"/>
              </a:rPr>
              <a:t>;</a:t>
            </a:r>
            <a:endParaRPr sz="1000">
              <a:latin typeface="Consolas"/>
              <a:ea typeface="Consolas"/>
              <a:cs typeface="Consolas"/>
              <a:sym typeface="Consolas"/>
            </a:endParaRPr>
          </a:p>
          <a:p>
            <a:pPr marL="0" lvl="0" indent="0" algn="l" rtl="0">
              <a:lnSpc>
                <a:spcPct val="115000"/>
              </a:lnSpc>
              <a:spcBef>
                <a:spcPts val="0"/>
              </a:spcBef>
              <a:spcAft>
                <a:spcPts val="0"/>
              </a:spcAft>
              <a:buNone/>
            </a:pPr>
            <a:endParaRPr sz="1000">
              <a:latin typeface="Consolas"/>
              <a:ea typeface="Consolas"/>
              <a:cs typeface="Consolas"/>
              <a:sym typeface="Consolas"/>
            </a:endParaRPr>
          </a:p>
          <a:p>
            <a:pPr marL="0" lvl="0" indent="0" algn="l" rtl="0">
              <a:lnSpc>
                <a:spcPct val="115000"/>
              </a:lnSpc>
              <a:spcBef>
                <a:spcPts val="0"/>
              </a:spcBef>
              <a:spcAft>
                <a:spcPts val="0"/>
              </a:spcAft>
              <a:buNone/>
            </a:pPr>
            <a:r>
              <a:rPr lang="en" sz="1000">
                <a:latin typeface="Consolas"/>
                <a:ea typeface="Consolas"/>
                <a:cs typeface="Consolas"/>
                <a:sym typeface="Consolas"/>
              </a:rPr>
              <a:t>   </a:t>
            </a:r>
            <a:r>
              <a:rPr lang="en" sz="1000" b="1">
                <a:solidFill>
                  <a:srgbClr val="000080"/>
                </a:solidFill>
                <a:latin typeface="Consolas"/>
                <a:ea typeface="Consolas"/>
                <a:cs typeface="Consolas"/>
                <a:sym typeface="Consolas"/>
              </a:rPr>
              <a:t>public </a:t>
            </a:r>
            <a:r>
              <a:rPr lang="en" sz="1000">
                <a:latin typeface="Consolas"/>
                <a:ea typeface="Consolas"/>
                <a:cs typeface="Consolas"/>
                <a:sym typeface="Consolas"/>
              </a:rPr>
              <a:t>Computer(){</a:t>
            </a:r>
            <a:endParaRPr sz="1000">
              <a:latin typeface="Consolas"/>
              <a:ea typeface="Consolas"/>
              <a:cs typeface="Consolas"/>
              <a:sym typeface="Consolas"/>
            </a:endParaRPr>
          </a:p>
          <a:p>
            <a:pPr marL="0" lvl="0" indent="0" algn="l" rtl="0">
              <a:lnSpc>
                <a:spcPct val="115000"/>
              </a:lnSpc>
              <a:spcBef>
                <a:spcPts val="0"/>
              </a:spcBef>
              <a:spcAft>
                <a:spcPts val="0"/>
              </a:spcAft>
              <a:buNone/>
            </a:pPr>
            <a:r>
              <a:rPr lang="en" sz="1000">
                <a:latin typeface="Consolas"/>
                <a:ea typeface="Consolas"/>
                <a:cs typeface="Consolas"/>
                <a:sym typeface="Consolas"/>
              </a:rPr>
              <a:t>       </a:t>
            </a:r>
            <a:r>
              <a:rPr lang="en" sz="1000" b="1">
                <a:solidFill>
                  <a:srgbClr val="660E7A"/>
                </a:solidFill>
                <a:latin typeface="Consolas"/>
                <a:ea typeface="Consolas"/>
                <a:cs typeface="Consolas"/>
                <a:sym typeface="Consolas"/>
              </a:rPr>
              <a:t>parts </a:t>
            </a:r>
            <a:r>
              <a:rPr lang="en" sz="1000">
                <a:latin typeface="Consolas"/>
                <a:ea typeface="Consolas"/>
                <a:cs typeface="Consolas"/>
                <a:sym typeface="Consolas"/>
              </a:rPr>
              <a:t>= </a:t>
            </a:r>
            <a:r>
              <a:rPr lang="en" sz="1000" b="1">
                <a:solidFill>
                  <a:srgbClr val="000080"/>
                </a:solidFill>
                <a:latin typeface="Consolas"/>
                <a:ea typeface="Consolas"/>
                <a:cs typeface="Consolas"/>
                <a:sym typeface="Consolas"/>
              </a:rPr>
              <a:t>new </a:t>
            </a:r>
            <a:r>
              <a:rPr lang="en" sz="1000">
                <a:latin typeface="Consolas"/>
                <a:ea typeface="Consolas"/>
                <a:cs typeface="Consolas"/>
                <a:sym typeface="Consolas"/>
              </a:rPr>
              <a:t>ComputerPart[] {</a:t>
            </a:r>
            <a:r>
              <a:rPr lang="en" sz="1000" b="1">
                <a:solidFill>
                  <a:srgbClr val="000080"/>
                </a:solidFill>
                <a:latin typeface="Consolas"/>
                <a:ea typeface="Consolas"/>
                <a:cs typeface="Consolas"/>
                <a:sym typeface="Consolas"/>
              </a:rPr>
              <a:t>new </a:t>
            </a:r>
            <a:r>
              <a:rPr lang="en" sz="1000">
                <a:latin typeface="Consolas"/>
                <a:ea typeface="Consolas"/>
                <a:cs typeface="Consolas"/>
                <a:sym typeface="Consolas"/>
              </a:rPr>
              <a:t>Mouse(), </a:t>
            </a:r>
            <a:endParaRPr sz="1000">
              <a:latin typeface="Consolas"/>
              <a:ea typeface="Consolas"/>
              <a:cs typeface="Consolas"/>
              <a:sym typeface="Consolas"/>
            </a:endParaRPr>
          </a:p>
          <a:p>
            <a:pPr marL="1828800" lvl="0" indent="457200" algn="l" rtl="0">
              <a:lnSpc>
                <a:spcPct val="115000"/>
              </a:lnSpc>
              <a:spcBef>
                <a:spcPts val="0"/>
              </a:spcBef>
              <a:spcAft>
                <a:spcPts val="0"/>
              </a:spcAft>
              <a:buNone/>
            </a:pPr>
            <a:r>
              <a:rPr lang="en" sz="1000" b="1">
                <a:solidFill>
                  <a:srgbClr val="000080"/>
                </a:solidFill>
                <a:latin typeface="Consolas"/>
                <a:ea typeface="Consolas"/>
                <a:cs typeface="Consolas"/>
                <a:sym typeface="Consolas"/>
              </a:rPr>
              <a:t>  new </a:t>
            </a:r>
            <a:r>
              <a:rPr lang="en" sz="1000">
                <a:latin typeface="Consolas"/>
                <a:ea typeface="Consolas"/>
                <a:cs typeface="Consolas"/>
                <a:sym typeface="Consolas"/>
              </a:rPr>
              <a:t>Keyboard(), </a:t>
            </a:r>
            <a:endParaRPr sz="1000">
              <a:latin typeface="Consolas"/>
              <a:ea typeface="Consolas"/>
              <a:cs typeface="Consolas"/>
              <a:sym typeface="Consolas"/>
            </a:endParaRPr>
          </a:p>
          <a:p>
            <a:pPr marL="2286000" lvl="0" indent="0" algn="l" rtl="0">
              <a:lnSpc>
                <a:spcPct val="115000"/>
              </a:lnSpc>
              <a:spcBef>
                <a:spcPts val="0"/>
              </a:spcBef>
              <a:spcAft>
                <a:spcPts val="0"/>
              </a:spcAft>
              <a:buNone/>
            </a:pPr>
            <a:r>
              <a:rPr lang="en" sz="1000" b="1">
                <a:solidFill>
                  <a:srgbClr val="000080"/>
                </a:solidFill>
                <a:latin typeface="Consolas"/>
                <a:ea typeface="Consolas"/>
                <a:cs typeface="Consolas"/>
                <a:sym typeface="Consolas"/>
              </a:rPr>
              <a:t>  new </a:t>
            </a:r>
            <a:r>
              <a:rPr lang="en" sz="1000">
                <a:latin typeface="Consolas"/>
                <a:ea typeface="Consolas"/>
                <a:cs typeface="Consolas"/>
                <a:sym typeface="Consolas"/>
              </a:rPr>
              <a:t>Monitor()};</a:t>
            </a:r>
            <a:endParaRPr sz="1000">
              <a:latin typeface="Consolas"/>
              <a:ea typeface="Consolas"/>
              <a:cs typeface="Consolas"/>
              <a:sym typeface="Consolas"/>
            </a:endParaRPr>
          </a:p>
          <a:p>
            <a:pPr marL="0" lvl="0" indent="0" algn="l" rtl="0">
              <a:lnSpc>
                <a:spcPct val="115000"/>
              </a:lnSpc>
              <a:spcBef>
                <a:spcPts val="0"/>
              </a:spcBef>
              <a:spcAft>
                <a:spcPts val="0"/>
              </a:spcAft>
              <a:buNone/>
            </a:pPr>
            <a:r>
              <a:rPr lang="en" sz="1000">
                <a:latin typeface="Consolas"/>
                <a:ea typeface="Consolas"/>
                <a:cs typeface="Consolas"/>
                <a:sym typeface="Consolas"/>
              </a:rPr>
              <a:t>   }</a:t>
            </a:r>
            <a:endParaRPr sz="1000">
              <a:latin typeface="Consolas"/>
              <a:ea typeface="Consolas"/>
              <a:cs typeface="Consolas"/>
              <a:sym typeface="Consolas"/>
            </a:endParaRPr>
          </a:p>
          <a:p>
            <a:pPr marL="0" lvl="0" indent="584200" algn="l" rtl="0">
              <a:lnSpc>
                <a:spcPct val="115000"/>
              </a:lnSpc>
              <a:spcBef>
                <a:spcPts val="0"/>
              </a:spcBef>
              <a:spcAft>
                <a:spcPts val="0"/>
              </a:spcAft>
              <a:buNone/>
            </a:pPr>
            <a:endParaRPr sz="1000">
              <a:latin typeface="Consolas"/>
              <a:ea typeface="Consolas"/>
              <a:cs typeface="Consolas"/>
              <a:sym typeface="Consolas"/>
            </a:endParaRPr>
          </a:p>
          <a:p>
            <a:pPr marL="0" lvl="0" indent="0" algn="l" rtl="0">
              <a:lnSpc>
                <a:spcPct val="115000"/>
              </a:lnSpc>
              <a:spcBef>
                <a:spcPts val="0"/>
              </a:spcBef>
              <a:spcAft>
                <a:spcPts val="0"/>
              </a:spcAft>
              <a:buNone/>
            </a:pPr>
            <a:r>
              <a:rPr lang="en" sz="1000">
                <a:solidFill>
                  <a:srgbClr val="808000"/>
                </a:solidFill>
                <a:latin typeface="Consolas"/>
                <a:ea typeface="Consolas"/>
                <a:cs typeface="Consolas"/>
                <a:sym typeface="Consolas"/>
              </a:rPr>
              <a:t>   </a:t>
            </a:r>
            <a:r>
              <a:rPr lang="en" sz="1000" b="1">
                <a:solidFill>
                  <a:srgbClr val="000080"/>
                </a:solidFill>
                <a:latin typeface="Consolas"/>
                <a:ea typeface="Consolas"/>
                <a:cs typeface="Consolas"/>
                <a:sym typeface="Consolas"/>
              </a:rPr>
              <a:t>public void </a:t>
            </a:r>
            <a:r>
              <a:rPr lang="en" sz="1000">
                <a:latin typeface="Consolas"/>
                <a:ea typeface="Consolas"/>
                <a:cs typeface="Consolas"/>
                <a:sym typeface="Consolas"/>
              </a:rPr>
              <a:t>accept(ComputerPartVisitor computerPartVisitor) {</a:t>
            </a:r>
            <a:endParaRPr sz="1000">
              <a:latin typeface="Consolas"/>
              <a:ea typeface="Consolas"/>
              <a:cs typeface="Consolas"/>
              <a:sym typeface="Consolas"/>
            </a:endParaRPr>
          </a:p>
          <a:p>
            <a:pPr marL="0" lvl="0" indent="0" algn="l" rtl="0">
              <a:lnSpc>
                <a:spcPct val="115000"/>
              </a:lnSpc>
              <a:spcBef>
                <a:spcPts val="0"/>
              </a:spcBef>
              <a:spcAft>
                <a:spcPts val="0"/>
              </a:spcAft>
              <a:buNone/>
            </a:pPr>
            <a:r>
              <a:rPr lang="en" sz="1000">
                <a:latin typeface="Consolas"/>
                <a:ea typeface="Consolas"/>
                <a:cs typeface="Consolas"/>
                <a:sym typeface="Consolas"/>
              </a:rPr>
              <a:t>       </a:t>
            </a:r>
            <a:r>
              <a:rPr lang="en" sz="1000" b="1">
                <a:solidFill>
                  <a:srgbClr val="000080"/>
                </a:solidFill>
                <a:latin typeface="Consolas"/>
                <a:ea typeface="Consolas"/>
                <a:cs typeface="Consolas"/>
                <a:sym typeface="Consolas"/>
              </a:rPr>
              <a:t>for </a:t>
            </a:r>
            <a:r>
              <a:rPr lang="en" sz="1000">
                <a:latin typeface="Consolas"/>
                <a:ea typeface="Consolas"/>
                <a:cs typeface="Consolas"/>
                <a:sym typeface="Consolas"/>
              </a:rPr>
              <a:t>(</a:t>
            </a:r>
            <a:r>
              <a:rPr lang="en" sz="1000" b="1">
                <a:solidFill>
                  <a:srgbClr val="000080"/>
                </a:solidFill>
                <a:latin typeface="Consolas"/>
                <a:ea typeface="Consolas"/>
                <a:cs typeface="Consolas"/>
                <a:sym typeface="Consolas"/>
              </a:rPr>
              <a:t>int </a:t>
            </a:r>
            <a:r>
              <a:rPr lang="en" sz="1000">
                <a:latin typeface="Consolas"/>
                <a:ea typeface="Consolas"/>
                <a:cs typeface="Consolas"/>
                <a:sym typeface="Consolas"/>
              </a:rPr>
              <a:t>i = </a:t>
            </a:r>
            <a:r>
              <a:rPr lang="en" sz="1000">
                <a:solidFill>
                  <a:srgbClr val="0000FF"/>
                </a:solidFill>
                <a:latin typeface="Consolas"/>
                <a:ea typeface="Consolas"/>
                <a:cs typeface="Consolas"/>
                <a:sym typeface="Consolas"/>
              </a:rPr>
              <a:t>0</a:t>
            </a:r>
            <a:r>
              <a:rPr lang="en" sz="1000">
                <a:latin typeface="Consolas"/>
                <a:ea typeface="Consolas"/>
                <a:cs typeface="Consolas"/>
                <a:sym typeface="Consolas"/>
              </a:rPr>
              <a:t>; i &lt; </a:t>
            </a:r>
            <a:r>
              <a:rPr lang="en" sz="1000" b="1">
                <a:solidFill>
                  <a:srgbClr val="660E7A"/>
                </a:solidFill>
                <a:latin typeface="Consolas"/>
                <a:ea typeface="Consolas"/>
                <a:cs typeface="Consolas"/>
                <a:sym typeface="Consolas"/>
              </a:rPr>
              <a:t>parts</a:t>
            </a:r>
            <a:r>
              <a:rPr lang="en" sz="1000">
                <a:latin typeface="Consolas"/>
                <a:ea typeface="Consolas"/>
                <a:cs typeface="Consolas"/>
                <a:sym typeface="Consolas"/>
              </a:rPr>
              <a:t>.</a:t>
            </a:r>
            <a:r>
              <a:rPr lang="en" sz="1000" b="1">
                <a:solidFill>
                  <a:srgbClr val="660E7A"/>
                </a:solidFill>
                <a:latin typeface="Consolas"/>
                <a:ea typeface="Consolas"/>
                <a:cs typeface="Consolas"/>
                <a:sym typeface="Consolas"/>
              </a:rPr>
              <a:t>length</a:t>
            </a:r>
            <a:r>
              <a:rPr lang="en" sz="1000">
                <a:latin typeface="Consolas"/>
                <a:ea typeface="Consolas"/>
                <a:cs typeface="Consolas"/>
                <a:sym typeface="Consolas"/>
              </a:rPr>
              <a:t>; i++) {</a:t>
            </a:r>
            <a:endParaRPr sz="1000">
              <a:latin typeface="Consolas"/>
              <a:ea typeface="Consolas"/>
              <a:cs typeface="Consolas"/>
              <a:sym typeface="Consolas"/>
            </a:endParaRPr>
          </a:p>
          <a:p>
            <a:pPr marL="0" lvl="0" indent="0" algn="l" rtl="0">
              <a:lnSpc>
                <a:spcPct val="115000"/>
              </a:lnSpc>
              <a:spcBef>
                <a:spcPts val="0"/>
              </a:spcBef>
              <a:spcAft>
                <a:spcPts val="0"/>
              </a:spcAft>
              <a:buNone/>
            </a:pPr>
            <a:r>
              <a:rPr lang="en" sz="1000">
                <a:latin typeface="Consolas"/>
                <a:ea typeface="Consolas"/>
                <a:cs typeface="Consolas"/>
                <a:sym typeface="Consolas"/>
              </a:rPr>
              <a:t>           </a:t>
            </a:r>
            <a:r>
              <a:rPr lang="en" sz="1000" b="1">
                <a:solidFill>
                  <a:srgbClr val="660E7A"/>
                </a:solidFill>
                <a:latin typeface="Consolas"/>
                <a:ea typeface="Consolas"/>
                <a:cs typeface="Consolas"/>
                <a:sym typeface="Consolas"/>
              </a:rPr>
              <a:t>parts</a:t>
            </a:r>
            <a:r>
              <a:rPr lang="en" sz="1000">
                <a:latin typeface="Consolas"/>
                <a:ea typeface="Consolas"/>
                <a:cs typeface="Consolas"/>
                <a:sym typeface="Consolas"/>
              </a:rPr>
              <a:t>[i].accept(computerPartVisitor);</a:t>
            </a:r>
            <a:endParaRPr sz="1000">
              <a:latin typeface="Consolas"/>
              <a:ea typeface="Consolas"/>
              <a:cs typeface="Consolas"/>
              <a:sym typeface="Consolas"/>
            </a:endParaRPr>
          </a:p>
          <a:p>
            <a:pPr marL="0" lvl="0" indent="0" algn="l" rtl="0">
              <a:lnSpc>
                <a:spcPct val="115000"/>
              </a:lnSpc>
              <a:spcBef>
                <a:spcPts val="0"/>
              </a:spcBef>
              <a:spcAft>
                <a:spcPts val="0"/>
              </a:spcAft>
              <a:buNone/>
            </a:pPr>
            <a:r>
              <a:rPr lang="en" sz="1000">
                <a:latin typeface="Consolas"/>
                <a:ea typeface="Consolas"/>
                <a:cs typeface="Consolas"/>
                <a:sym typeface="Consolas"/>
              </a:rPr>
              <a:t>       }</a:t>
            </a:r>
            <a:endParaRPr sz="1000">
              <a:latin typeface="Consolas"/>
              <a:ea typeface="Consolas"/>
              <a:cs typeface="Consolas"/>
              <a:sym typeface="Consolas"/>
            </a:endParaRPr>
          </a:p>
          <a:p>
            <a:pPr marL="0" lvl="0" indent="0" algn="l" rtl="0">
              <a:lnSpc>
                <a:spcPct val="115000"/>
              </a:lnSpc>
              <a:spcBef>
                <a:spcPts val="0"/>
              </a:spcBef>
              <a:spcAft>
                <a:spcPts val="0"/>
              </a:spcAft>
              <a:buNone/>
            </a:pPr>
            <a:r>
              <a:rPr lang="en" sz="1000">
                <a:latin typeface="Consolas"/>
                <a:ea typeface="Consolas"/>
                <a:cs typeface="Consolas"/>
                <a:sym typeface="Consolas"/>
              </a:rPr>
              <a:t>       computerPartVisitor.visit(</a:t>
            </a:r>
            <a:r>
              <a:rPr lang="en" sz="1000" b="1">
                <a:solidFill>
                  <a:srgbClr val="000080"/>
                </a:solidFill>
                <a:latin typeface="Consolas"/>
                <a:ea typeface="Consolas"/>
                <a:cs typeface="Consolas"/>
                <a:sym typeface="Consolas"/>
              </a:rPr>
              <a:t>this</a:t>
            </a:r>
            <a:r>
              <a:rPr lang="en" sz="1000">
                <a:latin typeface="Consolas"/>
                <a:ea typeface="Consolas"/>
                <a:cs typeface="Consolas"/>
                <a:sym typeface="Consolas"/>
              </a:rPr>
              <a:t>);</a:t>
            </a:r>
            <a:endParaRPr sz="1000">
              <a:latin typeface="Consolas"/>
              <a:ea typeface="Consolas"/>
              <a:cs typeface="Consolas"/>
              <a:sym typeface="Consolas"/>
            </a:endParaRPr>
          </a:p>
          <a:p>
            <a:pPr marL="0" lvl="0" indent="0" algn="l" rtl="0">
              <a:lnSpc>
                <a:spcPct val="115000"/>
              </a:lnSpc>
              <a:spcBef>
                <a:spcPts val="0"/>
              </a:spcBef>
              <a:spcAft>
                <a:spcPts val="0"/>
              </a:spcAft>
              <a:buNone/>
            </a:pPr>
            <a:r>
              <a:rPr lang="en" sz="1000">
                <a:latin typeface="Consolas"/>
                <a:ea typeface="Consolas"/>
                <a:cs typeface="Consolas"/>
                <a:sym typeface="Consolas"/>
              </a:rPr>
              <a:t>   }</a:t>
            </a:r>
            <a:endParaRPr sz="1000">
              <a:latin typeface="Consolas"/>
              <a:ea typeface="Consolas"/>
              <a:cs typeface="Consolas"/>
              <a:sym typeface="Consolas"/>
            </a:endParaRPr>
          </a:p>
          <a:p>
            <a:pPr marL="0" lvl="0" indent="0" algn="l" rtl="0">
              <a:lnSpc>
                <a:spcPct val="115000"/>
              </a:lnSpc>
              <a:spcBef>
                <a:spcPts val="0"/>
              </a:spcBef>
              <a:spcAft>
                <a:spcPts val="0"/>
              </a:spcAft>
              <a:buNone/>
            </a:pPr>
            <a:r>
              <a:rPr lang="en" sz="1000">
                <a:latin typeface="Consolas"/>
                <a:ea typeface="Consolas"/>
                <a:cs typeface="Consolas"/>
                <a:sym typeface="Consolas"/>
              </a:rPr>
              <a:t>}</a:t>
            </a:r>
            <a:endParaRPr sz="1000" i="1">
              <a:solidFill>
                <a:srgbClr val="313131"/>
              </a:solidFill>
              <a:latin typeface="Consolas"/>
              <a:ea typeface="Consolas"/>
              <a:cs typeface="Consolas"/>
              <a:sym typeface="Consolas"/>
            </a:endParaRPr>
          </a:p>
        </p:txBody>
      </p:sp>
      <p:sp>
        <p:nvSpPr>
          <p:cNvPr id="451" name="Google Shape;451;p55"/>
          <p:cNvSpPr txBox="1"/>
          <p:nvPr/>
        </p:nvSpPr>
        <p:spPr>
          <a:xfrm>
            <a:off x="5062500" y="652875"/>
            <a:ext cx="3705900" cy="683400"/>
          </a:xfrm>
          <a:prstGeom prst="rect">
            <a:avLst/>
          </a:prstGeom>
          <a:noFill/>
          <a:ln>
            <a:noFill/>
          </a:ln>
        </p:spPr>
        <p:txBody>
          <a:bodyPr spcFirstLastPara="1" wrap="square" lIns="91425" tIns="91425" rIns="91425" bIns="91425" anchor="ctr" anchorCtr="0">
            <a:noAutofit/>
          </a:bodyPr>
          <a:lstStyle/>
          <a:p>
            <a:pPr marL="0" lvl="0" indent="0" algn="just" rtl="0">
              <a:lnSpc>
                <a:spcPct val="150000"/>
              </a:lnSpc>
              <a:spcBef>
                <a:spcPts val="0"/>
              </a:spcBef>
              <a:spcAft>
                <a:spcPts val="1400"/>
              </a:spcAft>
              <a:buNone/>
            </a:pPr>
            <a:r>
              <a:rPr lang="en">
                <a:latin typeface="Proxima Nova"/>
                <a:ea typeface="Proxima Nova"/>
                <a:cs typeface="Proxima Nova"/>
                <a:sym typeface="Proxima Nova"/>
              </a:rPr>
              <a:t>Implementujeme datovou strukturu pro osobní počítač. Do klíčových komponent počítače vložíme metodu </a:t>
            </a:r>
            <a:r>
              <a:rPr lang="en" i="1">
                <a:latin typeface="Proxima Nova"/>
                <a:ea typeface="Proxima Nova"/>
                <a:cs typeface="Proxima Nova"/>
                <a:sym typeface="Proxima Nova"/>
              </a:rPr>
              <a:t>accept()</a:t>
            </a:r>
            <a:r>
              <a:rPr lang="en">
                <a:latin typeface="Proxima Nova"/>
                <a:ea typeface="Proxima Nova"/>
                <a:cs typeface="Proxima Nova"/>
                <a:sym typeface="Proxima Nova"/>
              </a:rPr>
              <a:t> pro double dispatch.</a:t>
            </a:r>
            <a:endParaRPr>
              <a:latin typeface="Proxima Nova"/>
              <a:ea typeface="Proxima Nova"/>
              <a:cs typeface="Proxima Nova"/>
              <a:sym typeface="Proxima Nova"/>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55"/>
        <p:cNvGrpSpPr/>
        <p:nvPr/>
      </p:nvGrpSpPr>
      <p:grpSpPr>
        <a:xfrm>
          <a:off x="0" y="0"/>
          <a:ext cx="0" cy="0"/>
          <a:chOff x="0" y="0"/>
          <a:chExt cx="0" cy="0"/>
        </a:xfrm>
      </p:grpSpPr>
      <p:pic>
        <p:nvPicPr>
          <p:cNvPr id="456" name="Google Shape;456;p56" descr="daum_equation_1503725646551.png"/>
          <p:cNvPicPr preferRelativeResize="0"/>
          <p:nvPr/>
        </p:nvPicPr>
        <p:blipFill>
          <a:blip r:embed="rId3">
            <a:alphaModFix/>
          </a:blip>
          <a:stretch>
            <a:fillRect/>
          </a:stretch>
        </p:blipFill>
        <p:spPr>
          <a:xfrm rot="10800000">
            <a:off x="148116" y="4991100"/>
            <a:ext cx="4284" cy="875"/>
          </a:xfrm>
          <a:prstGeom prst="rect">
            <a:avLst/>
          </a:prstGeom>
          <a:noFill/>
          <a:ln>
            <a:noFill/>
          </a:ln>
        </p:spPr>
      </p:pic>
      <p:pic>
        <p:nvPicPr>
          <p:cNvPr id="457" name="Google Shape;457;p56" descr="daum_equation_1503725646551.png"/>
          <p:cNvPicPr preferRelativeResize="0"/>
          <p:nvPr/>
        </p:nvPicPr>
        <p:blipFill>
          <a:blip r:embed="rId3">
            <a:alphaModFix/>
          </a:blip>
          <a:stretch>
            <a:fillRect/>
          </a:stretch>
        </p:blipFill>
        <p:spPr>
          <a:xfrm rot="10800000">
            <a:off x="300516" y="4991100"/>
            <a:ext cx="4284" cy="875"/>
          </a:xfrm>
          <a:prstGeom prst="rect">
            <a:avLst/>
          </a:prstGeom>
          <a:noFill/>
          <a:ln>
            <a:noFill/>
          </a:ln>
        </p:spPr>
      </p:pic>
      <p:pic>
        <p:nvPicPr>
          <p:cNvPr id="458" name="Google Shape;458;p56" descr="daum_equation_1503725699601.png"/>
          <p:cNvPicPr preferRelativeResize="0"/>
          <p:nvPr/>
        </p:nvPicPr>
        <p:blipFill>
          <a:blip r:embed="rId3">
            <a:alphaModFix/>
          </a:blip>
          <a:stretch>
            <a:fillRect/>
          </a:stretch>
        </p:blipFill>
        <p:spPr>
          <a:xfrm rot="10800000">
            <a:off x="452916" y="4991100"/>
            <a:ext cx="4284" cy="875"/>
          </a:xfrm>
          <a:prstGeom prst="rect">
            <a:avLst/>
          </a:prstGeom>
          <a:noFill/>
          <a:ln>
            <a:noFill/>
          </a:ln>
        </p:spPr>
      </p:pic>
      <p:sp>
        <p:nvSpPr>
          <p:cNvPr id="459" name="Google Shape;459;p56"/>
          <p:cNvSpPr txBox="1"/>
          <p:nvPr/>
        </p:nvSpPr>
        <p:spPr>
          <a:xfrm>
            <a:off x="3466925" y="619100"/>
            <a:ext cx="5504700" cy="1187400"/>
          </a:xfrm>
          <a:prstGeom prst="rect">
            <a:avLst/>
          </a:prstGeom>
          <a:solidFill>
            <a:srgbClr val="B7B7B7"/>
          </a:solid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000" b="1">
                <a:solidFill>
                  <a:srgbClr val="000080"/>
                </a:solidFill>
                <a:latin typeface="Consolas"/>
                <a:ea typeface="Consolas"/>
                <a:cs typeface="Consolas"/>
                <a:sym typeface="Consolas"/>
              </a:rPr>
              <a:t>public interface </a:t>
            </a:r>
            <a:r>
              <a:rPr lang="en" sz="1000">
                <a:latin typeface="Consolas"/>
                <a:ea typeface="Consolas"/>
                <a:cs typeface="Consolas"/>
                <a:sym typeface="Consolas"/>
              </a:rPr>
              <a:t>ComputerPartVisitor {</a:t>
            </a:r>
            <a:endParaRPr sz="1000">
              <a:latin typeface="Consolas"/>
              <a:ea typeface="Consolas"/>
              <a:cs typeface="Consolas"/>
              <a:sym typeface="Consolas"/>
            </a:endParaRPr>
          </a:p>
          <a:p>
            <a:pPr marL="0" lvl="0" indent="0" algn="l" rtl="0">
              <a:lnSpc>
                <a:spcPct val="115000"/>
              </a:lnSpc>
              <a:spcBef>
                <a:spcPts val="0"/>
              </a:spcBef>
              <a:spcAft>
                <a:spcPts val="0"/>
              </a:spcAft>
              <a:buNone/>
            </a:pPr>
            <a:r>
              <a:rPr lang="en" sz="1000">
                <a:latin typeface="Consolas"/>
                <a:ea typeface="Consolas"/>
                <a:cs typeface="Consolas"/>
                <a:sym typeface="Consolas"/>
              </a:rPr>
              <a:t>   </a:t>
            </a:r>
            <a:r>
              <a:rPr lang="en" sz="1000" b="1">
                <a:solidFill>
                  <a:srgbClr val="000080"/>
                </a:solidFill>
                <a:latin typeface="Consolas"/>
                <a:ea typeface="Consolas"/>
                <a:cs typeface="Consolas"/>
                <a:sym typeface="Consolas"/>
              </a:rPr>
              <a:t>public void </a:t>
            </a:r>
            <a:r>
              <a:rPr lang="en" sz="1000">
                <a:latin typeface="Consolas"/>
                <a:ea typeface="Consolas"/>
                <a:cs typeface="Consolas"/>
                <a:sym typeface="Consolas"/>
              </a:rPr>
              <a:t>visit(Computer computer);</a:t>
            </a:r>
            <a:endParaRPr sz="1000">
              <a:latin typeface="Consolas"/>
              <a:ea typeface="Consolas"/>
              <a:cs typeface="Consolas"/>
              <a:sym typeface="Consolas"/>
            </a:endParaRPr>
          </a:p>
          <a:p>
            <a:pPr marL="0" lvl="0" indent="0" algn="l" rtl="0">
              <a:lnSpc>
                <a:spcPct val="115000"/>
              </a:lnSpc>
              <a:spcBef>
                <a:spcPts val="0"/>
              </a:spcBef>
              <a:spcAft>
                <a:spcPts val="0"/>
              </a:spcAft>
              <a:buNone/>
            </a:pPr>
            <a:r>
              <a:rPr lang="en" sz="1000">
                <a:latin typeface="Consolas"/>
                <a:ea typeface="Consolas"/>
                <a:cs typeface="Consolas"/>
                <a:sym typeface="Consolas"/>
              </a:rPr>
              <a:t>   </a:t>
            </a:r>
            <a:r>
              <a:rPr lang="en" sz="1000" b="1">
                <a:solidFill>
                  <a:srgbClr val="000080"/>
                </a:solidFill>
                <a:latin typeface="Consolas"/>
                <a:ea typeface="Consolas"/>
                <a:cs typeface="Consolas"/>
                <a:sym typeface="Consolas"/>
              </a:rPr>
              <a:t>public void </a:t>
            </a:r>
            <a:r>
              <a:rPr lang="en" sz="1000">
                <a:latin typeface="Consolas"/>
                <a:ea typeface="Consolas"/>
                <a:cs typeface="Consolas"/>
                <a:sym typeface="Consolas"/>
              </a:rPr>
              <a:t>visit(Mouse mouse);</a:t>
            </a:r>
            <a:endParaRPr sz="1000">
              <a:latin typeface="Consolas"/>
              <a:ea typeface="Consolas"/>
              <a:cs typeface="Consolas"/>
              <a:sym typeface="Consolas"/>
            </a:endParaRPr>
          </a:p>
          <a:p>
            <a:pPr marL="0" lvl="0" indent="0" algn="l" rtl="0">
              <a:lnSpc>
                <a:spcPct val="115000"/>
              </a:lnSpc>
              <a:spcBef>
                <a:spcPts val="0"/>
              </a:spcBef>
              <a:spcAft>
                <a:spcPts val="0"/>
              </a:spcAft>
              <a:buNone/>
            </a:pPr>
            <a:r>
              <a:rPr lang="en" sz="1000">
                <a:latin typeface="Consolas"/>
                <a:ea typeface="Consolas"/>
                <a:cs typeface="Consolas"/>
                <a:sym typeface="Consolas"/>
              </a:rPr>
              <a:t>   </a:t>
            </a:r>
            <a:r>
              <a:rPr lang="en" sz="1000" b="1">
                <a:solidFill>
                  <a:srgbClr val="000080"/>
                </a:solidFill>
                <a:latin typeface="Consolas"/>
                <a:ea typeface="Consolas"/>
                <a:cs typeface="Consolas"/>
                <a:sym typeface="Consolas"/>
              </a:rPr>
              <a:t>public void </a:t>
            </a:r>
            <a:r>
              <a:rPr lang="en" sz="1000">
                <a:latin typeface="Consolas"/>
                <a:ea typeface="Consolas"/>
                <a:cs typeface="Consolas"/>
                <a:sym typeface="Consolas"/>
              </a:rPr>
              <a:t>visit(Keyboard keyboard);</a:t>
            </a:r>
            <a:endParaRPr sz="1000">
              <a:latin typeface="Consolas"/>
              <a:ea typeface="Consolas"/>
              <a:cs typeface="Consolas"/>
              <a:sym typeface="Consolas"/>
            </a:endParaRPr>
          </a:p>
          <a:p>
            <a:pPr marL="0" lvl="0" indent="0" algn="l" rtl="0">
              <a:lnSpc>
                <a:spcPct val="115000"/>
              </a:lnSpc>
              <a:spcBef>
                <a:spcPts val="0"/>
              </a:spcBef>
              <a:spcAft>
                <a:spcPts val="0"/>
              </a:spcAft>
              <a:buNone/>
            </a:pPr>
            <a:r>
              <a:rPr lang="en" sz="1000">
                <a:latin typeface="Consolas"/>
                <a:ea typeface="Consolas"/>
                <a:cs typeface="Consolas"/>
                <a:sym typeface="Consolas"/>
              </a:rPr>
              <a:t>   </a:t>
            </a:r>
            <a:r>
              <a:rPr lang="en" sz="1000" b="1">
                <a:solidFill>
                  <a:srgbClr val="000080"/>
                </a:solidFill>
                <a:latin typeface="Consolas"/>
                <a:ea typeface="Consolas"/>
                <a:cs typeface="Consolas"/>
                <a:sym typeface="Consolas"/>
              </a:rPr>
              <a:t>public void </a:t>
            </a:r>
            <a:r>
              <a:rPr lang="en" sz="1000">
                <a:latin typeface="Consolas"/>
                <a:ea typeface="Consolas"/>
                <a:cs typeface="Consolas"/>
                <a:sym typeface="Consolas"/>
              </a:rPr>
              <a:t>visit(Monitor monitor);</a:t>
            </a:r>
            <a:endParaRPr sz="1000">
              <a:latin typeface="Consolas"/>
              <a:ea typeface="Consolas"/>
              <a:cs typeface="Consolas"/>
              <a:sym typeface="Consolas"/>
            </a:endParaRPr>
          </a:p>
          <a:p>
            <a:pPr marL="0" lvl="0" indent="0" algn="l" rtl="0">
              <a:lnSpc>
                <a:spcPct val="115000"/>
              </a:lnSpc>
              <a:spcBef>
                <a:spcPts val="0"/>
              </a:spcBef>
              <a:spcAft>
                <a:spcPts val="0"/>
              </a:spcAft>
              <a:buNone/>
            </a:pPr>
            <a:r>
              <a:rPr lang="en" sz="1000">
                <a:latin typeface="Consolas"/>
                <a:ea typeface="Consolas"/>
                <a:cs typeface="Consolas"/>
                <a:sym typeface="Consolas"/>
              </a:rPr>
              <a:t>}</a:t>
            </a:r>
            <a:endParaRPr sz="1000" b="1">
              <a:solidFill>
                <a:srgbClr val="000080"/>
              </a:solidFill>
              <a:latin typeface="Consolas"/>
              <a:ea typeface="Consolas"/>
              <a:cs typeface="Consolas"/>
              <a:sym typeface="Consolas"/>
            </a:endParaRPr>
          </a:p>
        </p:txBody>
      </p:sp>
      <p:sp>
        <p:nvSpPr>
          <p:cNvPr id="460" name="Google Shape;460;p56"/>
          <p:cNvSpPr txBox="1">
            <a:spLocks noGrp="1"/>
          </p:cNvSpPr>
          <p:nvPr>
            <p:ph type="title"/>
          </p:nvPr>
        </p:nvSpPr>
        <p:spPr>
          <a:xfrm>
            <a:off x="211400" y="1107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t>Visitor</a:t>
            </a:r>
            <a:endParaRPr sz="2400"/>
          </a:p>
          <a:p>
            <a:pPr marL="0" lvl="0" indent="0" algn="l" rtl="0">
              <a:spcBef>
                <a:spcPts val="0"/>
              </a:spcBef>
              <a:spcAft>
                <a:spcPts val="0"/>
              </a:spcAft>
              <a:buNone/>
            </a:pPr>
            <a:endParaRPr sz="2400"/>
          </a:p>
        </p:txBody>
      </p:sp>
      <p:sp>
        <p:nvSpPr>
          <p:cNvPr id="461" name="Google Shape;461;p56"/>
          <p:cNvSpPr txBox="1"/>
          <p:nvPr/>
        </p:nvSpPr>
        <p:spPr>
          <a:xfrm>
            <a:off x="3466925" y="1953538"/>
            <a:ext cx="5504700" cy="2987100"/>
          </a:xfrm>
          <a:prstGeom prst="rect">
            <a:avLst/>
          </a:prstGeom>
          <a:solidFill>
            <a:srgbClr val="B7B7B7"/>
          </a:solid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000" b="1">
                <a:solidFill>
                  <a:srgbClr val="000080"/>
                </a:solidFill>
                <a:latin typeface="Consolas"/>
                <a:ea typeface="Consolas"/>
                <a:cs typeface="Consolas"/>
                <a:sym typeface="Consolas"/>
              </a:rPr>
              <a:t>public class </a:t>
            </a:r>
            <a:r>
              <a:rPr lang="en" sz="1000">
                <a:latin typeface="Consolas"/>
                <a:ea typeface="Consolas"/>
                <a:cs typeface="Consolas"/>
                <a:sym typeface="Consolas"/>
              </a:rPr>
              <a:t>ComputerPartDisplayVisitor </a:t>
            </a:r>
            <a:r>
              <a:rPr lang="en" sz="1000" b="1">
                <a:solidFill>
                  <a:srgbClr val="000080"/>
                </a:solidFill>
                <a:latin typeface="Consolas"/>
                <a:ea typeface="Consolas"/>
                <a:cs typeface="Consolas"/>
                <a:sym typeface="Consolas"/>
              </a:rPr>
              <a:t>implements </a:t>
            </a:r>
            <a:r>
              <a:rPr lang="en" sz="1000">
                <a:latin typeface="Consolas"/>
                <a:ea typeface="Consolas"/>
                <a:cs typeface="Consolas"/>
                <a:sym typeface="Consolas"/>
              </a:rPr>
              <a:t>ComputerPartVisitor {</a:t>
            </a:r>
            <a:endParaRPr sz="1000">
              <a:latin typeface="Consolas"/>
              <a:ea typeface="Consolas"/>
              <a:cs typeface="Consolas"/>
              <a:sym typeface="Consolas"/>
            </a:endParaRPr>
          </a:p>
          <a:p>
            <a:pPr marL="0" lvl="0" indent="0" algn="l" rtl="0">
              <a:lnSpc>
                <a:spcPct val="115000"/>
              </a:lnSpc>
              <a:spcBef>
                <a:spcPts val="0"/>
              </a:spcBef>
              <a:spcAft>
                <a:spcPts val="0"/>
              </a:spcAft>
              <a:buNone/>
            </a:pPr>
            <a:r>
              <a:rPr lang="en" sz="1000">
                <a:solidFill>
                  <a:srgbClr val="808000"/>
                </a:solidFill>
                <a:latin typeface="Consolas"/>
                <a:ea typeface="Consolas"/>
                <a:cs typeface="Consolas"/>
                <a:sym typeface="Consolas"/>
              </a:rPr>
              <a:t>   </a:t>
            </a:r>
            <a:r>
              <a:rPr lang="en" sz="1000" b="1">
                <a:solidFill>
                  <a:srgbClr val="000080"/>
                </a:solidFill>
                <a:latin typeface="Consolas"/>
                <a:ea typeface="Consolas"/>
                <a:cs typeface="Consolas"/>
                <a:sym typeface="Consolas"/>
              </a:rPr>
              <a:t>public void </a:t>
            </a:r>
            <a:r>
              <a:rPr lang="en" sz="1000">
                <a:latin typeface="Consolas"/>
                <a:ea typeface="Consolas"/>
                <a:cs typeface="Consolas"/>
                <a:sym typeface="Consolas"/>
              </a:rPr>
              <a:t>visit(Computer computer) {</a:t>
            </a:r>
            <a:endParaRPr sz="1000">
              <a:latin typeface="Consolas"/>
              <a:ea typeface="Consolas"/>
              <a:cs typeface="Consolas"/>
              <a:sym typeface="Consolas"/>
            </a:endParaRPr>
          </a:p>
          <a:p>
            <a:pPr marL="0" lvl="0" indent="0" algn="l" rtl="0">
              <a:lnSpc>
                <a:spcPct val="115000"/>
              </a:lnSpc>
              <a:spcBef>
                <a:spcPts val="0"/>
              </a:spcBef>
              <a:spcAft>
                <a:spcPts val="0"/>
              </a:spcAft>
              <a:buNone/>
            </a:pPr>
            <a:r>
              <a:rPr lang="en" sz="1000">
                <a:latin typeface="Consolas"/>
                <a:ea typeface="Consolas"/>
                <a:cs typeface="Consolas"/>
                <a:sym typeface="Consolas"/>
              </a:rPr>
              <a:t>       System.</a:t>
            </a:r>
            <a:r>
              <a:rPr lang="en" sz="1000" b="1" i="1">
                <a:solidFill>
                  <a:srgbClr val="660E7A"/>
                </a:solidFill>
                <a:latin typeface="Consolas"/>
                <a:ea typeface="Consolas"/>
                <a:cs typeface="Consolas"/>
                <a:sym typeface="Consolas"/>
              </a:rPr>
              <a:t>out</a:t>
            </a:r>
            <a:r>
              <a:rPr lang="en" sz="1000">
                <a:latin typeface="Consolas"/>
                <a:ea typeface="Consolas"/>
                <a:cs typeface="Consolas"/>
                <a:sym typeface="Consolas"/>
              </a:rPr>
              <a:t>.println(</a:t>
            </a:r>
            <a:r>
              <a:rPr lang="en" sz="1000" b="1">
                <a:solidFill>
                  <a:srgbClr val="008000"/>
                </a:solidFill>
                <a:latin typeface="Consolas"/>
                <a:ea typeface="Consolas"/>
                <a:cs typeface="Consolas"/>
                <a:sym typeface="Consolas"/>
              </a:rPr>
              <a:t>"Displaying Computer."</a:t>
            </a:r>
            <a:r>
              <a:rPr lang="en" sz="1000">
                <a:latin typeface="Consolas"/>
                <a:ea typeface="Consolas"/>
                <a:cs typeface="Consolas"/>
                <a:sym typeface="Consolas"/>
              </a:rPr>
              <a:t>);</a:t>
            </a:r>
            <a:endParaRPr sz="1000">
              <a:latin typeface="Consolas"/>
              <a:ea typeface="Consolas"/>
              <a:cs typeface="Consolas"/>
              <a:sym typeface="Consolas"/>
            </a:endParaRPr>
          </a:p>
          <a:p>
            <a:pPr marL="0" lvl="0" indent="0" algn="l" rtl="0">
              <a:lnSpc>
                <a:spcPct val="115000"/>
              </a:lnSpc>
              <a:spcBef>
                <a:spcPts val="0"/>
              </a:spcBef>
              <a:spcAft>
                <a:spcPts val="0"/>
              </a:spcAft>
              <a:buNone/>
            </a:pPr>
            <a:r>
              <a:rPr lang="en" sz="1000">
                <a:latin typeface="Consolas"/>
                <a:ea typeface="Consolas"/>
                <a:cs typeface="Consolas"/>
                <a:sym typeface="Consolas"/>
              </a:rPr>
              <a:t>   }</a:t>
            </a:r>
            <a:endParaRPr sz="1000">
              <a:latin typeface="Consolas"/>
              <a:ea typeface="Consolas"/>
              <a:cs typeface="Consolas"/>
              <a:sym typeface="Consolas"/>
            </a:endParaRPr>
          </a:p>
          <a:p>
            <a:pPr marL="0" lvl="0" indent="584200" algn="l" rtl="0">
              <a:lnSpc>
                <a:spcPct val="115000"/>
              </a:lnSpc>
              <a:spcBef>
                <a:spcPts val="0"/>
              </a:spcBef>
              <a:spcAft>
                <a:spcPts val="0"/>
              </a:spcAft>
              <a:buNone/>
            </a:pPr>
            <a:endParaRPr sz="1000">
              <a:solidFill>
                <a:srgbClr val="808000"/>
              </a:solidFill>
              <a:latin typeface="Consolas"/>
              <a:ea typeface="Consolas"/>
              <a:cs typeface="Consolas"/>
              <a:sym typeface="Consolas"/>
            </a:endParaRPr>
          </a:p>
          <a:p>
            <a:pPr marL="0" lvl="0" indent="0" algn="l" rtl="0">
              <a:lnSpc>
                <a:spcPct val="115000"/>
              </a:lnSpc>
              <a:spcBef>
                <a:spcPts val="0"/>
              </a:spcBef>
              <a:spcAft>
                <a:spcPts val="0"/>
              </a:spcAft>
              <a:buNone/>
            </a:pPr>
            <a:r>
              <a:rPr lang="en" sz="1000">
                <a:solidFill>
                  <a:srgbClr val="808000"/>
                </a:solidFill>
                <a:latin typeface="Consolas"/>
                <a:ea typeface="Consolas"/>
                <a:cs typeface="Consolas"/>
                <a:sym typeface="Consolas"/>
              </a:rPr>
              <a:t>   </a:t>
            </a:r>
            <a:r>
              <a:rPr lang="en" sz="1000" b="1">
                <a:solidFill>
                  <a:srgbClr val="000080"/>
                </a:solidFill>
                <a:latin typeface="Consolas"/>
                <a:ea typeface="Consolas"/>
                <a:cs typeface="Consolas"/>
                <a:sym typeface="Consolas"/>
              </a:rPr>
              <a:t>public void </a:t>
            </a:r>
            <a:r>
              <a:rPr lang="en" sz="1000">
                <a:latin typeface="Consolas"/>
                <a:ea typeface="Consolas"/>
                <a:cs typeface="Consolas"/>
                <a:sym typeface="Consolas"/>
              </a:rPr>
              <a:t>visit(Mouse mouse) {</a:t>
            </a:r>
            <a:endParaRPr sz="1000">
              <a:latin typeface="Consolas"/>
              <a:ea typeface="Consolas"/>
              <a:cs typeface="Consolas"/>
              <a:sym typeface="Consolas"/>
            </a:endParaRPr>
          </a:p>
          <a:p>
            <a:pPr marL="0" lvl="0" indent="0" algn="l" rtl="0">
              <a:lnSpc>
                <a:spcPct val="115000"/>
              </a:lnSpc>
              <a:spcBef>
                <a:spcPts val="0"/>
              </a:spcBef>
              <a:spcAft>
                <a:spcPts val="0"/>
              </a:spcAft>
              <a:buNone/>
            </a:pPr>
            <a:r>
              <a:rPr lang="en" sz="1000">
                <a:latin typeface="Consolas"/>
                <a:ea typeface="Consolas"/>
                <a:cs typeface="Consolas"/>
                <a:sym typeface="Consolas"/>
              </a:rPr>
              <a:t>       System.</a:t>
            </a:r>
            <a:r>
              <a:rPr lang="en" sz="1000" b="1" i="1">
                <a:solidFill>
                  <a:srgbClr val="660E7A"/>
                </a:solidFill>
                <a:latin typeface="Consolas"/>
                <a:ea typeface="Consolas"/>
                <a:cs typeface="Consolas"/>
                <a:sym typeface="Consolas"/>
              </a:rPr>
              <a:t>out</a:t>
            </a:r>
            <a:r>
              <a:rPr lang="en" sz="1000">
                <a:latin typeface="Consolas"/>
                <a:ea typeface="Consolas"/>
                <a:cs typeface="Consolas"/>
                <a:sym typeface="Consolas"/>
              </a:rPr>
              <a:t>.println(</a:t>
            </a:r>
            <a:r>
              <a:rPr lang="en" sz="1000" b="1">
                <a:solidFill>
                  <a:srgbClr val="008000"/>
                </a:solidFill>
                <a:latin typeface="Consolas"/>
                <a:ea typeface="Consolas"/>
                <a:cs typeface="Consolas"/>
                <a:sym typeface="Consolas"/>
              </a:rPr>
              <a:t>"Displaying Mouse."</a:t>
            </a:r>
            <a:r>
              <a:rPr lang="en" sz="1000">
                <a:latin typeface="Consolas"/>
                <a:ea typeface="Consolas"/>
                <a:cs typeface="Consolas"/>
                <a:sym typeface="Consolas"/>
              </a:rPr>
              <a:t>);</a:t>
            </a:r>
            <a:endParaRPr sz="1000">
              <a:latin typeface="Consolas"/>
              <a:ea typeface="Consolas"/>
              <a:cs typeface="Consolas"/>
              <a:sym typeface="Consolas"/>
            </a:endParaRPr>
          </a:p>
          <a:p>
            <a:pPr marL="0" lvl="0" indent="0" algn="l" rtl="0">
              <a:lnSpc>
                <a:spcPct val="115000"/>
              </a:lnSpc>
              <a:spcBef>
                <a:spcPts val="0"/>
              </a:spcBef>
              <a:spcAft>
                <a:spcPts val="0"/>
              </a:spcAft>
              <a:buNone/>
            </a:pPr>
            <a:r>
              <a:rPr lang="en" sz="1000">
                <a:latin typeface="Consolas"/>
                <a:ea typeface="Consolas"/>
                <a:cs typeface="Consolas"/>
                <a:sym typeface="Consolas"/>
              </a:rPr>
              <a:t>   }</a:t>
            </a:r>
            <a:endParaRPr sz="1000">
              <a:latin typeface="Consolas"/>
              <a:ea typeface="Consolas"/>
              <a:cs typeface="Consolas"/>
              <a:sym typeface="Consolas"/>
            </a:endParaRPr>
          </a:p>
          <a:p>
            <a:pPr marL="0" lvl="0" indent="584200" algn="l" rtl="0">
              <a:lnSpc>
                <a:spcPct val="115000"/>
              </a:lnSpc>
              <a:spcBef>
                <a:spcPts val="0"/>
              </a:spcBef>
              <a:spcAft>
                <a:spcPts val="0"/>
              </a:spcAft>
              <a:buNone/>
            </a:pPr>
            <a:endParaRPr sz="1000">
              <a:latin typeface="Consolas"/>
              <a:ea typeface="Consolas"/>
              <a:cs typeface="Consolas"/>
              <a:sym typeface="Consolas"/>
            </a:endParaRPr>
          </a:p>
          <a:p>
            <a:pPr marL="0" lvl="0" indent="0" algn="l" rtl="0">
              <a:lnSpc>
                <a:spcPct val="115000"/>
              </a:lnSpc>
              <a:spcBef>
                <a:spcPts val="0"/>
              </a:spcBef>
              <a:spcAft>
                <a:spcPts val="0"/>
              </a:spcAft>
              <a:buNone/>
            </a:pPr>
            <a:r>
              <a:rPr lang="en" sz="1000">
                <a:solidFill>
                  <a:srgbClr val="808000"/>
                </a:solidFill>
                <a:latin typeface="Consolas"/>
                <a:ea typeface="Consolas"/>
                <a:cs typeface="Consolas"/>
                <a:sym typeface="Consolas"/>
              </a:rPr>
              <a:t>   </a:t>
            </a:r>
            <a:r>
              <a:rPr lang="en" sz="1000" b="1">
                <a:solidFill>
                  <a:srgbClr val="000080"/>
                </a:solidFill>
                <a:latin typeface="Consolas"/>
                <a:ea typeface="Consolas"/>
                <a:cs typeface="Consolas"/>
                <a:sym typeface="Consolas"/>
              </a:rPr>
              <a:t>public void </a:t>
            </a:r>
            <a:r>
              <a:rPr lang="en" sz="1000">
                <a:latin typeface="Consolas"/>
                <a:ea typeface="Consolas"/>
                <a:cs typeface="Consolas"/>
                <a:sym typeface="Consolas"/>
              </a:rPr>
              <a:t>visit(Keyboard keyboard) {</a:t>
            </a:r>
            <a:endParaRPr sz="1000">
              <a:latin typeface="Consolas"/>
              <a:ea typeface="Consolas"/>
              <a:cs typeface="Consolas"/>
              <a:sym typeface="Consolas"/>
            </a:endParaRPr>
          </a:p>
          <a:p>
            <a:pPr marL="0" lvl="0" indent="0" algn="l" rtl="0">
              <a:lnSpc>
                <a:spcPct val="115000"/>
              </a:lnSpc>
              <a:spcBef>
                <a:spcPts val="0"/>
              </a:spcBef>
              <a:spcAft>
                <a:spcPts val="0"/>
              </a:spcAft>
              <a:buNone/>
            </a:pPr>
            <a:r>
              <a:rPr lang="en" sz="1000">
                <a:latin typeface="Consolas"/>
                <a:ea typeface="Consolas"/>
                <a:cs typeface="Consolas"/>
                <a:sym typeface="Consolas"/>
              </a:rPr>
              <a:t>       System.</a:t>
            </a:r>
            <a:r>
              <a:rPr lang="en" sz="1000" b="1" i="1">
                <a:solidFill>
                  <a:srgbClr val="660E7A"/>
                </a:solidFill>
                <a:latin typeface="Consolas"/>
                <a:ea typeface="Consolas"/>
                <a:cs typeface="Consolas"/>
                <a:sym typeface="Consolas"/>
              </a:rPr>
              <a:t>out</a:t>
            </a:r>
            <a:r>
              <a:rPr lang="en" sz="1000">
                <a:latin typeface="Consolas"/>
                <a:ea typeface="Consolas"/>
                <a:cs typeface="Consolas"/>
                <a:sym typeface="Consolas"/>
              </a:rPr>
              <a:t>.println(</a:t>
            </a:r>
            <a:r>
              <a:rPr lang="en" sz="1000" b="1">
                <a:solidFill>
                  <a:srgbClr val="008000"/>
                </a:solidFill>
                <a:latin typeface="Consolas"/>
                <a:ea typeface="Consolas"/>
                <a:cs typeface="Consolas"/>
                <a:sym typeface="Consolas"/>
              </a:rPr>
              <a:t>"Displaying Keyboard."</a:t>
            </a:r>
            <a:r>
              <a:rPr lang="en" sz="1000">
                <a:latin typeface="Consolas"/>
                <a:ea typeface="Consolas"/>
                <a:cs typeface="Consolas"/>
                <a:sym typeface="Consolas"/>
              </a:rPr>
              <a:t>);</a:t>
            </a:r>
            <a:endParaRPr sz="1000">
              <a:latin typeface="Consolas"/>
              <a:ea typeface="Consolas"/>
              <a:cs typeface="Consolas"/>
              <a:sym typeface="Consolas"/>
            </a:endParaRPr>
          </a:p>
          <a:p>
            <a:pPr marL="0" lvl="0" indent="0" algn="l" rtl="0">
              <a:lnSpc>
                <a:spcPct val="115000"/>
              </a:lnSpc>
              <a:spcBef>
                <a:spcPts val="0"/>
              </a:spcBef>
              <a:spcAft>
                <a:spcPts val="0"/>
              </a:spcAft>
              <a:buNone/>
            </a:pPr>
            <a:r>
              <a:rPr lang="en" sz="1000">
                <a:latin typeface="Consolas"/>
                <a:ea typeface="Consolas"/>
                <a:cs typeface="Consolas"/>
                <a:sym typeface="Consolas"/>
              </a:rPr>
              <a:t>   }</a:t>
            </a:r>
            <a:endParaRPr sz="1000">
              <a:latin typeface="Consolas"/>
              <a:ea typeface="Consolas"/>
              <a:cs typeface="Consolas"/>
              <a:sym typeface="Consolas"/>
            </a:endParaRPr>
          </a:p>
          <a:p>
            <a:pPr marL="0" lvl="0" indent="584200" algn="l" rtl="0">
              <a:lnSpc>
                <a:spcPct val="115000"/>
              </a:lnSpc>
              <a:spcBef>
                <a:spcPts val="0"/>
              </a:spcBef>
              <a:spcAft>
                <a:spcPts val="0"/>
              </a:spcAft>
              <a:buNone/>
            </a:pPr>
            <a:endParaRPr sz="1000">
              <a:latin typeface="Consolas"/>
              <a:ea typeface="Consolas"/>
              <a:cs typeface="Consolas"/>
              <a:sym typeface="Consolas"/>
            </a:endParaRPr>
          </a:p>
          <a:p>
            <a:pPr marL="0" lvl="0" indent="0" algn="l" rtl="0">
              <a:lnSpc>
                <a:spcPct val="115000"/>
              </a:lnSpc>
              <a:spcBef>
                <a:spcPts val="0"/>
              </a:spcBef>
              <a:spcAft>
                <a:spcPts val="0"/>
              </a:spcAft>
              <a:buNone/>
            </a:pPr>
            <a:r>
              <a:rPr lang="en" sz="1000">
                <a:solidFill>
                  <a:srgbClr val="808000"/>
                </a:solidFill>
                <a:latin typeface="Consolas"/>
                <a:ea typeface="Consolas"/>
                <a:cs typeface="Consolas"/>
                <a:sym typeface="Consolas"/>
              </a:rPr>
              <a:t>   </a:t>
            </a:r>
            <a:r>
              <a:rPr lang="en" sz="1000" b="1">
                <a:solidFill>
                  <a:srgbClr val="000080"/>
                </a:solidFill>
                <a:latin typeface="Consolas"/>
                <a:ea typeface="Consolas"/>
                <a:cs typeface="Consolas"/>
                <a:sym typeface="Consolas"/>
              </a:rPr>
              <a:t>public void </a:t>
            </a:r>
            <a:r>
              <a:rPr lang="en" sz="1000">
                <a:latin typeface="Consolas"/>
                <a:ea typeface="Consolas"/>
                <a:cs typeface="Consolas"/>
                <a:sym typeface="Consolas"/>
              </a:rPr>
              <a:t>visit(Monitor monitor) {</a:t>
            </a:r>
            <a:endParaRPr sz="1000">
              <a:latin typeface="Consolas"/>
              <a:ea typeface="Consolas"/>
              <a:cs typeface="Consolas"/>
              <a:sym typeface="Consolas"/>
            </a:endParaRPr>
          </a:p>
          <a:p>
            <a:pPr marL="0" lvl="0" indent="0" algn="l" rtl="0">
              <a:lnSpc>
                <a:spcPct val="115000"/>
              </a:lnSpc>
              <a:spcBef>
                <a:spcPts val="0"/>
              </a:spcBef>
              <a:spcAft>
                <a:spcPts val="0"/>
              </a:spcAft>
              <a:buNone/>
            </a:pPr>
            <a:r>
              <a:rPr lang="en" sz="1000">
                <a:latin typeface="Consolas"/>
                <a:ea typeface="Consolas"/>
                <a:cs typeface="Consolas"/>
                <a:sym typeface="Consolas"/>
              </a:rPr>
              <a:t>       System.</a:t>
            </a:r>
            <a:r>
              <a:rPr lang="en" sz="1000" b="1" i="1">
                <a:solidFill>
                  <a:srgbClr val="660E7A"/>
                </a:solidFill>
                <a:latin typeface="Consolas"/>
                <a:ea typeface="Consolas"/>
                <a:cs typeface="Consolas"/>
                <a:sym typeface="Consolas"/>
              </a:rPr>
              <a:t>out</a:t>
            </a:r>
            <a:r>
              <a:rPr lang="en" sz="1000">
                <a:latin typeface="Consolas"/>
                <a:ea typeface="Consolas"/>
                <a:cs typeface="Consolas"/>
                <a:sym typeface="Consolas"/>
              </a:rPr>
              <a:t>.println(</a:t>
            </a:r>
            <a:r>
              <a:rPr lang="en" sz="1000" b="1">
                <a:solidFill>
                  <a:srgbClr val="008000"/>
                </a:solidFill>
                <a:latin typeface="Consolas"/>
                <a:ea typeface="Consolas"/>
                <a:cs typeface="Consolas"/>
                <a:sym typeface="Consolas"/>
              </a:rPr>
              <a:t>"Displaying Monitor."</a:t>
            </a:r>
            <a:r>
              <a:rPr lang="en" sz="1000">
                <a:latin typeface="Consolas"/>
                <a:ea typeface="Consolas"/>
                <a:cs typeface="Consolas"/>
                <a:sym typeface="Consolas"/>
              </a:rPr>
              <a:t>);</a:t>
            </a:r>
            <a:endParaRPr sz="1000">
              <a:latin typeface="Consolas"/>
              <a:ea typeface="Consolas"/>
              <a:cs typeface="Consolas"/>
              <a:sym typeface="Consolas"/>
            </a:endParaRPr>
          </a:p>
          <a:p>
            <a:pPr marL="0" lvl="0" indent="0" algn="l" rtl="0">
              <a:lnSpc>
                <a:spcPct val="115000"/>
              </a:lnSpc>
              <a:spcBef>
                <a:spcPts val="0"/>
              </a:spcBef>
              <a:spcAft>
                <a:spcPts val="0"/>
              </a:spcAft>
              <a:buNone/>
            </a:pPr>
            <a:r>
              <a:rPr lang="en" sz="1000">
                <a:latin typeface="Consolas"/>
                <a:ea typeface="Consolas"/>
                <a:cs typeface="Consolas"/>
                <a:sym typeface="Consolas"/>
              </a:rPr>
              <a:t>   }</a:t>
            </a:r>
            <a:endParaRPr sz="1000">
              <a:latin typeface="Consolas"/>
              <a:ea typeface="Consolas"/>
              <a:cs typeface="Consolas"/>
              <a:sym typeface="Consolas"/>
            </a:endParaRPr>
          </a:p>
          <a:p>
            <a:pPr marL="0" lvl="0" indent="0" algn="l" rtl="0">
              <a:lnSpc>
                <a:spcPct val="115000"/>
              </a:lnSpc>
              <a:spcBef>
                <a:spcPts val="0"/>
              </a:spcBef>
              <a:spcAft>
                <a:spcPts val="0"/>
              </a:spcAft>
              <a:buNone/>
            </a:pPr>
            <a:r>
              <a:rPr lang="en" sz="1000">
                <a:latin typeface="Consolas"/>
                <a:ea typeface="Consolas"/>
                <a:cs typeface="Consolas"/>
                <a:sym typeface="Consolas"/>
              </a:rPr>
              <a:t>}</a:t>
            </a:r>
            <a:endParaRPr sz="1000" b="1">
              <a:solidFill>
                <a:srgbClr val="000080"/>
              </a:solidFill>
              <a:latin typeface="Consolas"/>
              <a:ea typeface="Consolas"/>
              <a:cs typeface="Consolas"/>
              <a:sym typeface="Consolas"/>
            </a:endParaRPr>
          </a:p>
        </p:txBody>
      </p:sp>
      <p:sp>
        <p:nvSpPr>
          <p:cNvPr id="462" name="Google Shape;462;p56"/>
          <p:cNvSpPr txBox="1"/>
          <p:nvPr/>
        </p:nvSpPr>
        <p:spPr>
          <a:xfrm>
            <a:off x="211400" y="1687000"/>
            <a:ext cx="3168000" cy="683400"/>
          </a:xfrm>
          <a:prstGeom prst="rect">
            <a:avLst/>
          </a:prstGeom>
          <a:noFill/>
          <a:ln>
            <a:noFill/>
          </a:ln>
        </p:spPr>
        <p:txBody>
          <a:bodyPr spcFirstLastPara="1" wrap="square" lIns="91425" tIns="91425" rIns="91425" bIns="91425" anchor="ctr" anchorCtr="0">
            <a:noAutofit/>
          </a:bodyPr>
          <a:lstStyle/>
          <a:p>
            <a:pPr marL="0" lvl="0" indent="0" algn="just" rtl="0">
              <a:lnSpc>
                <a:spcPct val="150000"/>
              </a:lnSpc>
              <a:spcBef>
                <a:spcPts val="0"/>
              </a:spcBef>
              <a:spcAft>
                <a:spcPts val="0"/>
              </a:spcAft>
              <a:buNone/>
            </a:pPr>
            <a:r>
              <a:rPr lang="en">
                <a:latin typeface="Proxima Nova"/>
                <a:ea typeface="Proxima Nova"/>
                <a:cs typeface="Proxima Nova"/>
                <a:sym typeface="Proxima Nova"/>
              </a:rPr>
              <a:t>Vytvoříme interface pro různé visitory pracující nad komponentami počítače.</a:t>
            </a:r>
            <a:endParaRPr>
              <a:latin typeface="Proxima Nova"/>
              <a:ea typeface="Proxima Nova"/>
              <a:cs typeface="Proxima Nova"/>
              <a:sym typeface="Proxima Nova"/>
            </a:endParaRPr>
          </a:p>
          <a:p>
            <a:pPr marL="0" lvl="0" indent="0" algn="just" rtl="0">
              <a:lnSpc>
                <a:spcPct val="150000"/>
              </a:lnSpc>
              <a:spcBef>
                <a:spcPts val="1400"/>
              </a:spcBef>
              <a:spcAft>
                <a:spcPts val="0"/>
              </a:spcAft>
              <a:buNone/>
            </a:pPr>
            <a:endParaRPr>
              <a:latin typeface="Proxima Nova"/>
              <a:ea typeface="Proxima Nova"/>
              <a:cs typeface="Proxima Nova"/>
              <a:sym typeface="Proxima Nova"/>
            </a:endParaRPr>
          </a:p>
          <a:p>
            <a:pPr marL="0" lvl="0" indent="0" algn="just" rtl="0">
              <a:lnSpc>
                <a:spcPct val="150000"/>
              </a:lnSpc>
              <a:spcBef>
                <a:spcPts val="1400"/>
              </a:spcBef>
              <a:spcAft>
                <a:spcPts val="1400"/>
              </a:spcAft>
              <a:buNone/>
            </a:pPr>
            <a:r>
              <a:rPr lang="en">
                <a:latin typeface="Proxima Nova"/>
                <a:ea typeface="Proxima Nova"/>
                <a:cs typeface="Proxima Nova"/>
                <a:sym typeface="Proxima Nova"/>
              </a:rPr>
              <a:t>Implementujeme konkrétní realizaci tohoto visitoru. Tato vypisuje informace o klíčových komponentách na konzoli </a:t>
            </a:r>
            <a:endParaRPr>
              <a:latin typeface="Proxima Nova"/>
              <a:ea typeface="Proxima Nova"/>
              <a:cs typeface="Proxima Nova"/>
              <a:sym typeface="Proxima Nova"/>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27"/>
          <p:cNvSpPr txBox="1">
            <a:spLocks noGrp="1"/>
          </p:cNvSpPr>
          <p:nvPr>
            <p:ph type="title"/>
          </p:nvPr>
        </p:nvSpPr>
        <p:spPr>
          <a:xfrm>
            <a:off x="211400" y="1107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t>Iterátor</a:t>
            </a:r>
            <a:endParaRPr sz="2400"/>
          </a:p>
          <a:p>
            <a:pPr marL="0" lvl="0" indent="0" algn="l" rtl="0">
              <a:spcBef>
                <a:spcPts val="0"/>
              </a:spcBef>
              <a:spcAft>
                <a:spcPts val="0"/>
              </a:spcAft>
              <a:buNone/>
            </a:pPr>
            <a:endParaRPr sz="2400"/>
          </a:p>
        </p:txBody>
      </p:sp>
      <p:pic>
        <p:nvPicPr>
          <p:cNvPr id="123" name="Google Shape;123;p27" descr="daum_equation_1503725646551.png"/>
          <p:cNvPicPr preferRelativeResize="0"/>
          <p:nvPr/>
        </p:nvPicPr>
        <p:blipFill>
          <a:blip r:embed="rId3">
            <a:alphaModFix/>
          </a:blip>
          <a:stretch>
            <a:fillRect/>
          </a:stretch>
        </p:blipFill>
        <p:spPr>
          <a:xfrm rot="10800000">
            <a:off x="148116" y="4991100"/>
            <a:ext cx="4284" cy="875"/>
          </a:xfrm>
          <a:prstGeom prst="rect">
            <a:avLst/>
          </a:prstGeom>
          <a:noFill/>
          <a:ln>
            <a:noFill/>
          </a:ln>
        </p:spPr>
      </p:pic>
      <p:pic>
        <p:nvPicPr>
          <p:cNvPr id="124" name="Google Shape;124;p27" descr="daum_equation_1503725646551.png"/>
          <p:cNvPicPr preferRelativeResize="0"/>
          <p:nvPr/>
        </p:nvPicPr>
        <p:blipFill>
          <a:blip r:embed="rId3">
            <a:alphaModFix/>
          </a:blip>
          <a:stretch>
            <a:fillRect/>
          </a:stretch>
        </p:blipFill>
        <p:spPr>
          <a:xfrm rot="10800000">
            <a:off x="300516" y="4991100"/>
            <a:ext cx="4284" cy="875"/>
          </a:xfrm>
          <a:prstGeom prst="rect">
            <a:avLst/>
          </a:prstGeom>
          <a:noFill/>
          <a:ln>
            <a:noFill/>
          </a:ln>
        </p:spPr>
      </p:pic>
      <p:pic>
        <p:nvPicPr>
          <p:cNvPr id="125" name="Google Shape;125;p27" descr="daum_equation_1503725699601.png"/>
          <p:cNvPicPr preferRelativeResize="0"/>
          <p:nvPr/>
        </p:nvPicPr>
        <p:blipFill>
          <a:blip r:embed="rId3">
            <a:alphaModFix/>
          </a:blip>
          <a:stretch>
            <a:fillRect/>
          </a:stretch>
        </p:blipFill>
        <p:spPr>
          <a:xfrm rot="10800000">
            <a:off x="452916" y="4991100"/>
            <a:ext cx="4284" cy="875"/>
          </a:xfrm>
          <a:prstGeom prst="rect">
            <a:avLst/>
          </a:prstGeom>
          <a:noFill/>
          <a:ln>
            <a:noFill/>
          </a:ln>
        </p:spPr>
      </p:pic>
      <p:sp>
        <p:nvSpPr>
          <p:cNvPr id="126" name="Google Shape;126;p2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a:t>
            </a:fld>
            <a:endParaRPr/>
          </a:p>
        </p:txBody>
      </p:sp>
      <p:pic>
        <p:nvPicPr>
          <p:cNvPr id="127" name="Google Shape;127;p27"/>
          <p:cNvPicPr preferRelativeResize="0"/>
          <p:nvPr/>
        </p:nvPicPr>
        <p:blipFill>
          <a:blip r:embed="rId4">
            <a:alphaModFix/>
          </a:blip>
          <a:stretch>
            <a:fillRect/>
          </a:stretch>
        </p:blipFill>
        <p:spPr>
          <a:xfrm>
            <a:off x="1619250" y="1847850"/>
            <a:ext cx="5905500" cy="3143250"/>
          </a:xfrm>
          <a:prstGeom prst="rect">
            <a:avLst/>
          </a:prstGeom>
          <a:noFill/>
          <a:ln>
            <a:noFill/>
          </a:ln>
        </p:spPr>
      </p:pic>
      <p:sp>
        <p:nvSpPr>
          <p:cNvPr id="128" name="Google Shape;128;p27"/>
          <p:cNvSpPr txBox="1"/>
          <p:nvPr/>
        </p:nvSpPr>
        <p:spPr>
          <a:xfrm>
            <a:off x="452925" y="622000"/>
            <a:ext cx="7399200" cy="1651500"/>
          </a:xfrm>
          <a:prstGeom prst="rect">
            <a:avLst/>
          </a:prstGeom>
          <a:noFill/>
          <a:ln>
            <a:noFill/>
          </a:ln>
        </p:spPr>
        <p:txBody>
          <a:bodyPr spcFirstLastPara="1" wrap="square" lIns="91425" tIns="91425" rIns="91425" bIns="91425" anchor="ctr" anchorCtr="0">
            <a:noAutofit/>
          </a:bodyPr>
          <a:lstStyle/>
          <a:p>
            <a:pPr marL="0" lvl="0" indent="0" algn="just" rtl="0">
              <a:lnSpc>
                <a:spcPct val="115000"/>
              </a:lnSpc>
              <a:spcBef>
                <a:spcPts val="0"/>
              </a:spcBef>
              <a:spcAft>
                <a:spcPts val="0"/>
              </a:spcAft>
              <a:buNone/>
            </a:pPr>
            <a:r>
              <a:rPr lang="en">
                <a:highlight>
                  <a:srgbClr val="FFFFFF"/>
                </a:highlight>
                <a:latin typeface="Proxima Nova"/>
                <a:ea typeface="Proxima Nova"/>
                <a:cs typeface="Proxima Nova"/>
                <a:sym typeface="Proxima Nova"/>
              </a:rPr>
              <a:t>Při procházení datové struktury jsme pevně svázáni s její implementací. Pomocí iterátoru budeme abstrahovat samotný algoritmus procházení (tzv. iterování) od implementace datové struktury. Klient používá iterátor tak, že pouze řídí procházení datové struktury pomocí metod </a:t>
            </a:r>
            <a:r>
              <a:rPr lang="en" b="1" i="1">
                <a:highlight>
                  <a:srgbClr val="FFFFFF"/>
                </a:highlight>
                <a:latin typeface="Proxima Nova"/>
                <a:ea typeface="Proxima Nova"/>
                <a:cs typeface="Proxima Nova"/>
                <a:sym typeface="Proxima Nova"/>
              </a:rPr>
              <a:t>next()</a:t>
            </a:r>
            <a:r>
              <a:rPr lang="en">
                <a:highlight>
                  <a:srgbClr val="FFFFFF"/>
                </a:highlight>
                <a:latin typeface="Proxima Nova"/>
                <a:ea typeface="Proxima Nova"/>
                <a:cs typeface="Proxima Nova"/>
                <a:sym typeface="Proxima Nova"/>
              </a:rPr>
              <a:t> a </a:t>
            </a:r>
            <a:r>
              <a:rPr lang="en" b="1" i="1">
                <a:highlight>
                  <a:srgbClr val="FFFFFF"/>
                </a:highlight>
                <a:latin typeface="Proxima Nova"/>
                <a:ea typeface="Proxima Nova"/>
                <a:cs typeface="Proxima Nova"/>
                <a:sym typeface="Proxima Nova"/>
              </a:rPr>
              <a:t>hasNext()</a:t>
            </a:r>
            <a:r>
              <a:rPr lang="en">
                <a:highlight>
                  <a:srgbClr val="FFFFFF"/>
                </a:highlight>
                <a:latin typeface="Proxima Nova"/>
                <a:ea typeface="Proxima Nova"/>
                <a:cs typeface="Proxima Nova"/>
                <a:sym typeface="Proxima Nova"/>
              </a:rPr>
              <a:t>, ale vůbec nemusí znát vlastnosti ani implementaci datové struktury. Iterátor si udržuje stav procházení, aktuální položku a je schopen posunout se na další prvek</a:t>
            </a:r>
            <a:endParaRPr>
              <a:solidFill>
                <a:srgbClr val="222222"/>
              </a:solidFill>
              <a:highlight>
                <a:srgbClr val="D9DBD2"/>
              </a:highlight>
              <a:latin typeface="Proxima Nova"/>
              <a:ea typeface="Proxima Nova"/>
              <a:cs typeface="Proxima Nova"/>
              <a:sym typeface="Proxima Nova"/>
            </a:endParaRPr>
          </a:p>
          <a:p>
            <a:pPr marL="0" lvl="0" indent="0" algn="l" rtl="0">
              <a:spcBef>
                <a:spcPts val="1200"/>
              </a:spcBef>
              <a:spcAft>
                <a:spcPts val="0"/>
              </a:spcAft>
              <a:buNone/>
            </a:pPr>
            <a:endParaRPr>
              <a:solidFill>
                <a:srgbClr val="333333"/>
              </a:solidFill>
              <a:highlight>
                <a:srgbClr val="FFFFFF"/>
              </a:highlight>
              <a:latin typeface="Proxima Nova"/>
              <a:ea typeface="Proxima Nova"/>
              <a:cs typeface="Proxima Nova"/>
              <a:sym typeface="Proxima Nova"/>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66"/>
        <p:cNvGrpSpPr/>
        <p:nvPr/>
      </p:nvGrpSpPr>
      <p:grpSpPr>
        <a:xfrm>
          <a:off x="0" y="0"/>
          <a:ext cx="0" cy="0"/>
          <a:chOff x="0" y="0"/>
          <a:chExt cx="0" cy="0"/>
        </a:xfrm>
      </p:grpSpPr>
      <p:pic>
        <p:nvPicPr>
          <p:cNvPr id="467" name="Google Shape;467;p57" descr="daum_equation_1503725646551.png"/>
          <p:cNvPicPr preferRelativeResize="0"/>
          <p:nvPr/>
        </p:nvPicPr>
        <p:blipFill>
          <a:blip r:embed="rId3">
            <a:alphaModFix/>
          </a:blip>
          <a:stretch>
            <a:fillRect/>
          </a:stretch>
        </p:blipFill>
        <p:spPr>
          <a:xfrm rot="10800000">
            <a:off x="148116" y="4991100"/>
            <a:ext cx="4284" cy="875"/>
          </a:xfrm>
          <a:prstGeom prst="rect">
            <a:avLst/>
          </a:prstGeom>
          <a:noFill/>
          <a:ln>
            <a:noFill/>
          </a:ln>
        </p:spPr>
      </p:pic>
      <p:pic>
        <p:nvPicPr>
          <p:cNvPr id="468" name="Google Shape;468;p57" descr="daum_equation_1503725646551.png"/>
          <p:cNvPicPr preferRelativeResize="0"/>
          <p:nvPr/>
        </p:nvPicPr>
        <p:blipFill>
          <a:blip r:embed="rId3">
            <a:alphaModFix/>
          </a:blip>
          <a:stretch>
            <a:fillRect/>
          </a:stretch>
        </p:blipFill>
        <p:spPr>
          <a:xfrm rot="10800000">
            <a:off x="300516" y="4991100"/>
            <a:ext cx="4284" cy="875"/>
          </a:xfrm>
          <a:prstGeom prst="rect">
            <a:avLst/>
          </a:prstGeom>
          <a:noFill/>
          <a:ln>
            <a:noFill/>
          </a:ln>
        </p:spPr>
      </p:pic>
      <p:pic>
        <p:nvPicPr>
          <p:cNvPr id="469" name="Google Shape;469;p57" descr="daum_equation_1503725699601.png"/>
          <p:cNvPicPr preferRelativeResize="0"/>
          <p:nvPr/>
        </p:nvPicPr>
        <p:blipFill>
          <a:blip r:embed="rId3">
            <a:alphaModFix/>
          </a:blip>
          <a:stretch>
            <a:fillRect/>
          </a:stretch>
        </p:blipFill>
        <p:spPr>
          <a:xfrm rot="10800000">
            <a:off x="452916" y="4991100"/>
            <a:ext cx="4284" cy="875"/>
          </a:xfrm>
          <a:prstGeom prst="rect">
            <a:avLst/>
          </a:prstGeom>
          <a:noFill/>
          <a:ln>
            <a:noFill/>
          </a:ln>
        </p:spPr>
      </p:pic>
      <p:sp>
        <p:nvSpPr>
          <p:cNvPr id="470" name="Google Shape;470;p57"/>
          <p:cNvSpPr txBox="1">
            <a:spLocks noGrp="1"/>
          </p:cNvSpPr>
          <p:nvPr>
            <p:ph type="title"/>
          </p:nvPr>
        </p:nvSpPr>
        <p:spPr>
          <a:xfrm>
            <a:off x="211400" y="1107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t>Visitor</a:t>
            </a:r>
            <a:endParaRPr sz="2400"/>
          </a:p>
          <a:p>
            <a:pPr marL="0" lvl="0" indent="0" algn="l" rtl="0">
              <a:spcBef>
                <a:spcPts val="0"/>
              </a:spcBef>
              <a:spcAft>
                <a:spcPts val="0"/>
              </a:spcAft>
              <a:buNone/>
            </a:pPr>
            <a:endParaRPr sz="2400"/>
          </a:p>
        </p:txBody>
      </p:sp>
      <p:sp>
        <p:nvSpPr>
          <p:cNvPr id="471" name="Google Shape;471;p57"/>
          <p:cNvSpPr txBox="1"/>
          <p:nvPr/>
        </p:nvSpPr>
        <p:spPr>
          <a:xfrm>
            <a:off x="300525" y="781425"/>
            <a:ext cx="4689300" cy="1958700"/>
          </a:xfrm>
          <a:prstGeom prst="rect">
            <a:avLst/>
          </a:prstGeom>
          <a:solidFill>
            <a:srgbClr val="B7B7B7"/>
          </a:solid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200" b="1">
                <a:solidFill>
                  <a:srgbClr val="000080"/>
                </a:solidFill>
                <a:latin typeface="Consolas"/>
                <a:ea typeface="Consolas"/>
                <a:cs typeface="Consolas"/>
                <a:sym typeface="Consolas"/>
              </a:rPr>
              <a:t>public class </a:t>
            </a:r>
            <a:r>
              <a:rPr lang="en" sz="1200">
                <a:latin typeface="Consolas"/>
                <a:ea typeface="Consolas"/>
                <a:cs typeface="Consolas"/>
                <a:sym typeface="Consolas"/>
              </a:rPr>
              <a:t>Client {</a:t>
            </a:r>
            <a:endParaRPr sz="1200">
              <a:latin typeface="Consolas"/>
              <a:ea typeface="Consolas"/>
              <a:cs typeface="Consolas"/>
              <a:sym typeface="Consolas"/>
            </a:endParaRPr>
          </a:p>
          <a:p>
            <a:pPr marL="0" lvl="0" indent="0" algn="l" rtl="0">
              <a:lnSpc>
                <a:spcPct val="115000"/>
              </a:lnSpc>
              <a:spcBef>
                <a:spcPts val="0"/>
              </a:spcBef>
              <a:spcAft>
                <a:spcPts val="0"/>
              </a:spcAft>
              <a:buNone/>
            </a:pPr>
            <a:r>
              <a:rPr lang="en" sz="1200">
                <a:latin typeface="Consolas"/>
                <a:ea typeface="Consolas"/>
                <a:cs typeface="Consolas"/>
                <a:sym typeface="Consolas"/>
              </a:rPr>
              <a:t>   </a:t>
            </a:r>
            <a:r>
              <a:rPr lang="en" sz="1200" b="1">
                <a:solidFill>
                  <a:srgbClr val="000080"/>
                </a:solidFill>
                <a:latin typeface="Consolas"/>
                <a:ea typeface="Consolas"/>
                <a:cs typeface="Consolas"/>
                <a:sym typeface="Consolas"/>
              </a:rPr>
              <a:t>public static void </a:t>
            </a:r>
            <a:r>
              <a:rPr lang="en" sz="1200">
                <a:latin typeface="Consolas"/>
                <a:ea typeface="Consolas"/>
                <a:cs typeface="Consolas"/>
                <a:sym typeface="Consolas"/>
              </a:rPr>
              <a:t>main(String[] args) {</a:t>
            </a:r>
            <a:endParaRPr sz="1200">
              <a:latin typeface="Consolas"/>
              <a:ea typeface="Consolas"/>
              <a:cs typeface="Consolas"/>
              <a:sym typeface="Consolas"/>
            </a:endParaRPr>
          </a:p>
          <a:p>
            <a:pPr marL="0" lvl="0" indent="0" algn="l" rtl="0">
              <a:lnSpc>
                <a:spcPct val="115000"/>
              </a:lnSpc>
              <a:spcBef>
                <a:spcPts val="0"/>
              </a:spcBef>
              <a:spcAft>
                <a:spcPts val="0"/>
              </a:spcAft>
              <a:buNone/>
            </a:pPr>
            <a:endParaRPr sz="1200">
              <a:latin typeface="Consolas"/>
              <a:ea typeface="Consolas"/>
              <a:cs typeface="Consolas"/>
              <a:sym typeface="Consolas"/>
            </a:endParaRPr>
          </a:p>
          <a:p>
            <a:pPr marL="0" lvl="0" indent="0" algn="l" rtl="0">
              <a:lnSpc>
                <a:spcPct val="115000"/>
              </a:lnSpc>
              <a:spcBef>
                <a:spcPts val="0"/>
              </a:spcBef>
              <a:spcAft>
                <a:spcPts val="0"/>
              </a:spcAft>
              <a:buNone/>
            </a:pPr>
            <a:r>
              <a:rPr lang="en" sz="1200">
                <a:latin typeface="Consolas"/>
                <a:ea typeface="Consolas"/>
                <a:cs typeface="Consolas"/>
                <a:sym typeface="Consolas"/>
              </a:rPr>
              <a:t>       ComputerPart computer = </a:t>
            </a:r>
            <a:r>
              <a:rPr lang="en" sz="1200" b="1">
                <a:solidFill>
                  <a:srgbClr val="000080"/>
                </a:solidFill>
                <a:latin typeface="Consolas"/>
                <a:ea typeface="Consolas"/>
                <a:cs typeface="Consolas"/>
                <a:sym typeface="Consolas"/>
              </a:rPr>
              <a:t>new </a:t>
            </a:r>
            <a:r>
              <a:rPr lang="en" sz="1200">
                <a:latin typeface="Consolas"/>
                <a:ea typeface="Consolas"/>
                <a:cs typeface="Consolas"/>
                <a:sym typeface="Consolas"/>
              </a:rPr>
              <a:t>Computer();</a:t>
            </a:r>
            <a:endParaRPr sz="1200">
              <a:latin typeface="Consolas"/>
              <a:ea typeface="Consolas"/>
              <a:cs typeface="Consolas"/>
              <a:sym typeface="Consolas"/>
            </a:endParaRPr>
          </a:p>
          <a:p>
            <a:pPr marL="0" lvl="0" indent="0" algn="l" rtl="0">
              <a:lnSpc>
                <a:spcPct val="115000"/>
              </a:lnSpc>
              <a:spcBef>
                <a:spcPts val="0"/>
              </a:spcBef>
              <a:spcAft>
                <a:spcPts val="0"/>
              </a:spcAft>
              <a:buNone/>
            </a:pPr>
            <a:r>
              <a:rPr lang="en" sz="1200">
                <a:latin typeface="Consolas"/>
                <a:ea typeface="Consolas"/>
                <a:cs typeface="Consolas"/>
                <a:sym typeface="Consolas"/>
              </a:rPr>
              <a:t>       computer.accept(</a:t>
            </a:r>
            <a:r>
              <a:rPr lang="en" sz="1200" b="1">
                <a:solidFill>
                  <a:srgbClr val="000080"/>
                </a:solidFill>
                <a:latin typeface="Consolas"/>
                <a:ea typeface="Consolas"/>
                <a:cs typeface="Consolas"/>
                <a:sym typeface="Consolas"/>
              </a:rPr>
              <a:t>new </a:t>
            </a:r>
            <a:r>
              <a:rPr lang="en" sz="1200">
                <a:latin typeface="Consolas"/>
                <a:ea typeface="Consolas"/>
                <a:cs typeface="Consolas"/>
                <a:sym typeface="Consolas"/>
              </a:rPr>
              <a:t>ComputerPartDisplayVisitor());</a:t>
            </a:r>
            <a:endParaRPr sz="1200">
              <a:latin typeface="Consolas"/>
              <a:ea typeface="Consolas"/>
              <a:cs typeface="Consolas"/>
              <a:sym typeface="Consolas"/>
            </a:endParaRPr>
          </a:p>
          <a:p>
            <a:pPr marL="0" lvl="0" indent="0" algn="l" rtl="0">
              <a:lnSpc>
                <a:spcPct val="115000"/>
              </a:lnSpc>
              <a:spcBef>
                <a:spcPts val="0"/>
              </a:spcBef>
              <a:spcAft>
                <a:spcPts val="0"/>
              </a:spcAft>
              <a:buNone/>
            </a:pPr>
            <a:r>
              <a:rPr lang="en" sz="1200">
                <a:latin typeface="Consolas"/>
                <a:ea typeface="Consolas"/>
                <a:cs typeface="Consolas"/>
                <a:sym typeface="Consolas"/>
              </a:rPr>
              <a:t>   }</a:t>
            </a:r>
            <a:endParaRPr sz="1200">
              <a:latin typeface="Consolas"/>
              <a:ea typeface="Consolas"/>
              <a:cs typeface="Consolas"/>
              <a:sym typeface="Consolas"/>
            </a:endParaRPr>
          </a:p>
          <a:p>
            <a:pPr marL="0" lvl="0" indent="0" algn="l" rtl="0">
              <a:lnSpc>
                <a:spcPct val="115000"/>
              </a:lnSpc>
              <a:spcBef>
                <a:spcPts val="0"/>
              </a:spcBef>
              <a:spcAft>
                <a:spcPts val="0"/>
              </a:spcAft>
              <a:buNone/>
            </a:pPr>
            <a:r>
              <a:rPr lang="en" sz="1200">
                <a:latin typeface="Consolas"/>
                <a:ea typeface="Consolas"/>
                <a:cs typeface="Consolas"/>
                <a:sym typeface="Consolas"/>
              </a:rPr>
              <a:t>}</a:t>
            </a:r>
            <a:endParaRPr sz="1200">
              <a:latin typeface="Consolas"/>
              <a:ea typeface="Consolas"/>
              <a:cs typeface="Consolas"/>
              <a:sym typeface="Consolas"/>
            </a:endParaRPr>
          </a:p>
          <a:p>
            <a:pPr marL="0" lvl="0" indent="0" algn="l" rtl="0">
              <a:lnSpc>
                <a:spcPct val="115000"/>
              </a:lnSpc>
              <a:spcBef>
                <a:spcPts val="0"/>
              </a:spcBef>
              <a:spcAft>
                <a:spcPts val="0"/>
              </a:spcAft>
              <a:buNone/>
            </a:pPr>
            <a:endParaRPr sz="1000" b="1">
              <a:solidFill>
                <a:srgbClr val="000080"/>
              </a:solidFill>
              <a:latin typeface="Consolas"/>
              <a:ea typeface="Consolas"/>
              <a:cs typeface="Consolas"/>
              <a:sym typeface="Consolas"/>
            </a:endParaRPr>
          </a:p>
        </p:txBody>
      </p:sp>
      <p:sp>
        <p:nvSpPr>
          <p:cNvPr id="472" name="Google Shape;472;p57"/>
          <p:cNvSpPr txBox="1"/>
          <p:nvPr/>
        </p:nvSpPr>
        <p:spPr>
          <a:xfrm>
            <a:off x="5439725" y="781425"/>
            <a:ext cx="3542100" cy="1652400"/>
          </a:xfrm>
          <a:prstGeom prst="rect">
            <a:avLst/>
          </a:prstGeom>
          <a:solidFill>
            <a:srgbClr val="B7B7B7"/>
          </a:solidFill>
          <a:ln>
            <a:noFill/>
          </a:ln>
        </p:spPr>
        <p:txBody>
          <a:bodyPr spcFirstLastPara="1" wrap="square" lIns="91425" tIns="91425" rIns="91425" bIns="91425" anchor="ctr" anchorCtr="0">
            <a:noAutofit/>
          </a:bodyPr>
          <a:lstStyle/>
          <a:p>
            <a:pPr marL="50800" marR="50800" lvl="0" indent="0" algn="l" rtl="0">
              <a:lnSpc>
                <a:spcPct val="115000"/>
              </a:lnSpc>
              <a:spcBef>
                <a:spcPts val="0"/>
              </a:spcBef>
              <a:spcAft>
                <a:spcPts val="0"/>
              </a:spcAft>
              <a:buNone/>
            </a:pPr>
            <a:r>
              <a:rPr lang="en" sz="1200" i="1">
                <a:solidFill>
                  <a:srgbClr val="313131"/>
                </a:solidFill>
                <a:latin typeface="Consolas"/>
                <a:ea typeface="Consolas"/>
                <a:cs typeface="Consolas"/>
                <a:sym typeface="Consolas"/>
              </a:rPr>
              <a:t>Displaying Mouse.</a:t>
            </a:r>
            <a:br>
              <a:rPr lang="en" sz="1200" i="1">
                <a:solidFill>
                  <a:srgbClr val="313131"/>
                </a:solidFill>
                <a:latin typeface="Consolas"/>
                <a:ea typeface="Consolas"/>
                <a:cs typeface="Consolas"/>
                <a:sym typeface="Consolas"/>
              </a:rPr>
            </a:br>
            <a:r>
              <a:rPr lang="en" sz="1200" i="1">
                <a:solidFill>
                  <a:srgbClr val="313131"/>
                </a:solidFill>
                <a:latin typeface="Consolas"/>
                <a:ea typeface="Consolas"/>
                <a:cs typeface="Consolas"/>
                <a:sym typeface="Consolas"/>
              </a:rPr>
              <a:t>Displaying Keyboard.</a:t>
            </a:r>
            <a:br>
              <a:rPr lang="en" sz="1200" i="1">
                <a:solidFill>
                  <a:srgbClr val="313131"/>
                </a:solidFill>
                <a:latin typeface="Consolas"/>
                <a:ea typeface="Consolas"/>
                <a:cs typeface="Consolas"/>
                <a:sym typeface="Consolas"/>
              </a:rPr>
            </a:br>
            <a:r>
              <a:rPr lang="en" sz="1200" i="1">
                <a:solidFill>
                  <a:srgbClr val="313131"/>
                </a:solidFill>
                <a:latin typeface="Consolas"/>
                <a:ea typeface="Consolas"/>
                <a:cs typeface="Consolas"/>
                <a:sym typeface="Consolas"/>
              </a:rPr>
              <a:t>Displaying Monitor.</a:t>
            </a:r>
            <a:br>
              <a:rPr lang="en" sz="1200" i="1">
                <a:solidFill>
                  <a:srgbClr val="313131"/>
                </a:solidFill>
                <a:latin typeface="Consolas"/>
                <a:ea typeface="Consolas"/>
                <a:cs typeface="Consolas"/>
                <a:sym typeface="Consolas"/>
              </a:rPr>
            </a:br>
            <a:r>
              <a:rPr lang="en" sz="1200" i="1">
                <a:solidFill>
                  <a:srgbClr val="313131"/>
                </a:solidFill>
                <a:latin typeface="Consolas"/>
                <a:ea typeface="Consolas"/>
                <a:cs typeface="Consolas"/>
                <a:sym typeface="Consolas"/>
              </a:rPr>
              <a:t>Displaying Computer.</a:t>
            </a:r>
            <a:endParaRPr sz="1200" i="1">
              <a:solidFill>
                <a:srgbClr val="313131"/>
              </a:solidFill>
              <a:latin typeface="Consolas"/>
              <a:ea typeface="Consolas"/>
              <a:cs typeface="Consolas"/>
              <a:sym typeface="Consolas"/>
            </a:endParaRPr>
          </a:p>
          <a:p>
            <a:pPr marL="0" marR="50800" lvl="0" indent="0" algn="l" rtl="0">
              <a:lnSpc>
                <a:spcPct val="115000"/>
              </a:lnSpc>
              <a:spcBef>
                <a:spcPts val="0"/>
              </a:spcBef>
              <a:spcAft>
                <a:spcPts val="0"/>
              </a:spcAft>
              <a:buNone/>
            </a:pPr>
            <a:endParaRPr sz="1000" i="1">
              <a:solidFill>
                <a:srgbClr val="313131"/>
              </a:solidFill>
              <a:latin typeface="Consolas"/>
              <a:ea typeface="Consolas"/>
              <a:cs typeface="Consolas"/>
              <a:sym typeface="Consolas"/>
            </a:endParaRPr>
          </a:p>
          <a:p>
            <a:pPr marL="0" lvl="0" indent="0" algn="l" rtl="0">
              <a:lnSpc>
                <a:spcPct val="115000"/>
              </a:lnSpc>
              <a:spcBef>
                <a:spcPts val="0"/>
              </a:spcBef>
              <a:spcAft>
                <a:spcPts val="0"/>
              </a:spcAft>
              <a:buNone/>
            </a:pPr>
            <a:endParaRPr sz="1000" b="1">
              <a:solidFill>
                <a:srgbClr val="000080"/>
              </a:solidFill>
              <a:latin typeface="Consolas"/>
              <a:ea typeface="Consolas"/>
              <a:cs typeface="Consolas"/>
              <a:sym typeface="Consolas"/>
            </a:endParaRPr>
          </a:p>
        </p:txBody>
      </p:sp>
      <p:sp>
        <p:nvSpPr>
          <p:cNvPr id="473" name="Google Shape;473;p57"/>
          <p:cNvSpPr txBox="1"/>
          <p:nvPr/>
        </p:nvSpPr>
        <p:spPr>
          <a:xfrm>
            <a:off x="4849525" y="1359050"/>
            <a:ext cx="710400" cy="3348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2000"/>
              </a:spcAft>
              <a:buNone/>
            </a:pPr>
            <a:r>
              <a:rPr lang="en" sz="1800">
                <a:solidFill>
                  <a:srgbClr val="222222"/>
                </a:solidFill>
                <a:highlight>
                  <a:srgbClr val="FFFFFF"/>
                </a:highlight>
              </a:rPr>
              <a:t>=&gt;</a:t>
            </a:r>
            <a:endParaRPr sz="180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478" name="Google Shape;478;p58"/>
          <p:cNvSpPr txBox="1">
            <a:spLocks noGrp="1"/>
          </p:cNvSpPr>
          <p:nvPr>
            <p:ph type="title"/>
          </p:nvPr>
        </p:nvSpPr>
        <p:spPr>
          <a:xfrm>
            <a:off x="211400" y="1107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t>Chain of responsibility</a:t>
            </a:r>
            <a:endParaRPr sz="2400"/>
          </a:p>
          <a:p>
            <a:pPr marL="0" lvl="0" indent="0" algn="just" rtl="0">
              <a:lnSpc>
                <a:spcPct val="150000"/>
              </a:lnSpc>
              <a:spcBef>
                <a:spcPts val="0"/>
              </a:spcBef>
              <a:spcAft>
                <a:spcPts val="1400"/>
              </a:spcAft>
              <a:buNone/>
            </a:pPr>
            <a:endParaRPr sz="2400"/>
          </a:p>
        </p:txBody>
      </p:sp>
      <p:pic>
        <p:nvPicPr>
          <p:cNvPr id="479" name="Google Shape;479;p58" descr="daum_equation_1503725646551.png"/>
          <p:cNvPicPr preferRelativeResize="0"/>
          <p:nvPr/>
        </p:nvPicPr>
        <p:blipFill>
          <a:blip r:embed="rId3">
            <a:alphaModFix/>
          </a:blip>
          <a:stretch>
            <a:fillRect/>
          </a:stretch>
        </p:blipFill>
        <p:spPr>
          <a:xfrm rot="10800000">
            <a:off x="148116" y="4991100"/>
            <a:ext cx="4284" cy="875"/>
          </a:xfrm>
          <a:prstGeom prst="rect">
            <a:avLst/>
          </a:prstGeom>
          <a:noFill/>
          <a:ln>
            <a:noFill/>
          </a:ln>
        </p:spPr>
      </p:pic>
      <p:pic>
        <p:nvPicPr>
          <p:cNvPr id="480" name="Google Shape;480;p58" descr="daum_equation_1503725646551.png"/>
          <p:cNvPicPr preferRelativeResize="0"/>
          <p:nvPr/>
        </p:nvPicPr>
        <p:blipFill>
          <a:blip r:embed="rId3">
            <a:alphaModFix/>
          </a:blip>
          <a:stretch>
            <a:fillRect/>
          </a:stretch>
        </p:blipFill>
        <p:spPr>
          <a:xfrm rot="10800000">
            <a:off x="300516" y="4991100"/>
            <a:ext cx="4284" cy="875"/>
          </a:xfrm>
          <a:prstGeom prst="rect">
            <a:avLst/>
          </a:prstGeom>
          <a:noFill/>
          <a:ln>
            <a:noFill/>
          </a:ln>
        </p:spPr>
      </p:pic>
      <p:pic>
        <p:nvPicPr>
          <p:cNvPr id="481" name="Google Shape;481;p58" descr="daum_equation_1503725699601.png"/>
          <p:cNvPicPr preferRelativeResize="0"/>
          <p:nvPr/>
        </p:nvPicPr>
        <p:blipFill>
          <a:blip r:embed="rId3">
            <a:alphaModFix/>
          </a:blip>
          <a:stretch>
            <a:fillRect/>
          </a:stretch>
        </p:blipFill>
        <p:spPr>
          <a:xfrm rot="10800000">
            <a:off x="452916" y="4991100"/>
            <a:ext cx="4284" cy="875"/>
          </a:xfrm>
          <a:prstGeom prst="rect">
            <a:avLst/>
          </a:prstGeom>
          <a:noFill/>
          <a:ln>
            <a:noFill/>
          </a:ln>
        </p:spPr>
      </p:pic>
      <p:sp>
        <p:nvSpPr>
          <p:cNvPr id="482" name="Google Shape;482;p5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31</a:t>
            </a:fld>
            <a:endParaRPr/>
          </a:p>
        </p:txBody>
      </p:sp>
      <p:sp>
        <p:nvSpPr>
          <p:cNvPr id="483" name="Google Shape;483;p58"/>
          <p:cNvSpPr txBox="1"/>
          <p:nvPr/>
        </p:nvSpPr>
        <p:spPr>
          <a:xfrm>
            <a:off x="214050" y="1004725"/>
            <a:ext cx="8715900" cy="18717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600"/>
              </a:spcBef>
              <a:spcAft>
                <a:spcPts val="0"/>
              </a:spcAft>
              <a:buNone/>
            </a:pPr>
            <a:endParaRPr sz="1200">
              <a:solidFill>
                <a:srgbClr val="444444"/>
              </a:solidFill>
              <a:highlight>
                <a:srgbClr val="FFFFFF"/>
              </a:highlight>
            </a:endParaRPr>
          </a:p>
        </p:txBody>
      </p:sp>
      <p:pic>
        <p:nvPicPr>
          <p:cNvPr id="484" name="Google Shape;484;p58"/>
          <p:cNvPicPr preferRelativeResize="0"/>
          <p:nvPr/>
        </p:nvPicPr>
        <p:blipFill>
          <a:blip r:embed="rId4">
            <a:alphaModFix/>
          </a:blip>
          <a:stretch>
            <a:fillRect/>
          </a:stretch>
        </p:blipFill>
        <p:spPr>
          <a:xfrm>
            <a:off x="771975" y="2372525"/>
            <a:ext cx="4819650" cy="2533650"/>
          </a:xfrm>
          <a:prstGeom prst="rect">
            <a:avLst/>
          </a:prstGeom>
          <a:noFill/>
          <a:ln>
            <a:noFill/>
          </a:ln>
        </p:spPr>
      </p:pic>
      <p:sp>
        <p:nvSpPr>
          <p:cNvPr id="485" name="Google Shape;485;p58"/>
          <p:cNvSpPr txBox="1"/>
          <p:nvPr/>
        </p:nvSpPr>
        <p:spPr>
          <a:xfrm>
            <a:off x="304800" y="683400"/>
            <a:ext cx="8625300" cy="1813200"/>
          </a:xfrm>
          <a:prstGeom prst="rect">
            <a:avLst/>
          </a:prstGeom>
          <a:noFill/>
          <a:ln>
            <a:noFill/>
          </a:ln>
        </p:spPr>
        <p:txBody>
          <a:bodyPr spcFirstLastPara="1" wrap="square" lIns="91425" tIns="91425" rIns="91425" bIns="91425" anchor="ctr" anchorCtr="0">
            <a:noAutofit/>
          </a:bodyPr>
          <a:lstStyle/>
          <a:p>
            <a:pPr marL="0" lvl="0" indent="0" algn="just" rtl="0">
              <a:lnSpc>
                <a:spcPct val="150000"/>
              </a:lnSpc>
              <a:spcBef>
                <a:spcPts val="0"/>
              </a:spcBef>
              <a:spcAft>
                <a:spcPts val="0"/>
              </a:spcAft>
              <a:buNone/>
            </a:pPr>
            <a:r>
              <a:rPr lang="en" sz="1200">
                <a:latin typeface="Proxima Nova"/>
                <a:ea typeface="Proxima Nova"/>
                <a:cs typeface="Proxima Nova"/>
                <a:sym typeface="Proxima Nova"/>
              </a:rPr>
              <a:t>Vytvoření řetězu komponent, které postupně zpracovávají požadavek. Snižuje coupling mezi objektem posílajícím požadavek a objektem přijímající požadavek. Pošlu tedy požadavek a ten je “opracováván” nebo na něj reagují komponenty. Každá komponenta má nějaký jiný účel nebo řeší jinou doménu problémy. Každá komponenta se rozhoduje jestli má požadavek poslat na další komponentu v pořadí.</a:t>
            </a:r>
            <a:endParaRPr sz="1200">
              <a:latin typeface="Proxima Nova"/>
              <a:ea typeface="Proxima Nova"/>
              <a:cs typeface="Proxima Nova"/>
              <a:sym typeface="Proxima Nova"/>
            </a:endParaRPr>
          </a:p>
          <a:p>
            <a:pPr marL="0" lvl="0" indent="0" algn="just" rtl="0">
              <a:lnSpc>
                <a:spcPct val="150000"/>
              </a:lnSpc>
              <a:spcBef>
                <a:spcPts val="1400"/>
              </a:spcBef>
              <a:spcAft>
                <a:spcPts val="1400"/>
              </a:spcAft>
              <a:buNone/>
            </a:pPr>
            <a:r>
              <a:rPr lang="en" sz="1200">
                <a:latin typeface="Proxima Nova"/>
                <a:ea typeface="Proxima Nova"/>
                <a:cs typeface="Proxima Nova"/>
                <a:sym typeface="Proxima Nova"/>
              </a:rPr>
              <a:t>Tento pattern využívá EDA (Event Driven Architecture) nebo celá řada frameworků, kde je třeba na requets třeba aplikovat různé aspekty nebo naleznout komponentu, která je schopná požadavek odbavit.</a:t>
            </a:r>
            <a:endParaRPr sz="1200">
              <a:latin typeface="Proxima Nova"/>
              <a:ea typeface="Proxima Nova"/>
              <a:cs typeface="Proxima Nova"/>
              <a:sym typeface="Proxima Nova"/>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sp>
        <p:nvSpPr>
          <p:cNvPr id="490" name="Google Shape;490;p59"/>
          <p:cNvSpPr txBox="1">
            <a:spLocks noGrp="1"/>
          </p:cNvSpPr>
          <p:nvPr>
            <p:ph type="title"/>
          </p:nvPr>
        </p:nvSpPr>
        <p:spPr>
          <a:xfrm>
            <a:off x="211400" y="1107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t>Chain of responsibility</a:t>
            </a:r>
            <a:endParaRPr sz="2400"/>
          </a:p>
          <a:p>
            <a:pPr marL="0" lvl="0" indent="0" algn="l" rtl="0">
              <a:spcBef>
                <a:spcPts val="0"/>
              </a:spcBef>
              <a:spcAft>
                <a:spcPts val="0"/>
              </a:spcAft>
              <a:buNone/>
            </a:pPr>
            <a:endParaRPr sz="2400"/>
          </a:p>
        </p:txBody>
      </p:sp>
      <p:pic>
        <p:nvPicPr>
          <p:cNvPr id="491" name="Google Shape;491;p59" descr="daum_equation_1503725646551.png"/>
          <p:cNvPicPr preferRelativeResize="0"/>
          <p:nvPr/>
        </p:nvPicPr>
        <p:blipFill>
          <a:blip r:embed="rId3">
            <a:alphaModFix/>
          </a:blip>
          <a:stretch>
            <a:fillRect/>
          </a:stretch>
        </p:blipFill>
        <p:spPr>
          <a:xfrm rot="10800000">
            <a:off x="148116" y="4991100"/>
            <a:ext cx="4284" cy="875"/>
          </a:xfrm>
          <a:prstGeom prst="rect">
            <a:avLst/>
          </a:prstGeom>
          <a:noFill/>
          <a:ln>
            <a:noFill/>
          </a:ln>
        </p:spPr>
      </p:pic>
      <p:pic>
        <p:nvPicPr>
          <p:cNvPr id="492" name="Google Shape;492;p59" descr="daum_equation_1503725646551.png"/>
          <p:cNvPicPr preferRelativeResize="0"/>
          <p:nvPr/>
        </p:nvPicPr>
        <p:blipFill>
          <a:blip r:embed="rId3">
            <a:alphaModFix/>
          </a:blip>
          <a:stretch>
            <a:fillRect/>
          </a:stretch>
        </p:blipFill>
        <p:spPr>
          <a:xfrm rot="10800000">
            <a:off x="300516" y="4991100"/>
            <a:ext cx="4284" cy="875"/>
          </a:xfrm>
          <a:prstGeom prst="rect">
            <a:avLst/>
          </a:prstGeom>
          <a:noFill/>
          <a:ln>
            <a:noFill/>
          </a:ln>
        </p:spPr>
      </p:pic>
      <p:pic>
        <p:nvPicPr>
          <p:cNvPr id="493" name="Google Shape;493;p59" descr="daum_equation_1503725699601.png"/>
          <p:cNvPicPr preferRelativeResize="0"/>
          <p:nvPr/>
        </p:nvPicPr>
        <p:blipFill>
          <a:blip r:embed="rId3">
            <a:alphaModFix/>
          </a:blip>
          <a:stretch>
            <a:fillRect/>
          </a:stretch>
        </p:blipFill>
        <p:spPr>
          <a:xfrm rot="10800000">
            <a:off x="452916" y="4991100"/>
            <a:ext cx="4284" cy="875"/>
          </a:xfrm>
          <a:prstGeom prst="rect">
            <a:avLst/>
          </a:prstGeom>
          <a:noFill/>
          <a:ln>
            <a:noFill/>
          </a:ln>
        </p:spPr>
      </p:pic>
      <p:sp>
        <p:nvSpPr>
          <p:cNvPr id="494" name="Google Shape;494;p5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32</a:t>
            </a:fld>
            <a:endParaRPr/>
          </a:p>
        </p:txBody>
      </p:sp>
      <p:pic>
        <p:nvPicPr>
          <p:cNvPr id="495" name="Google Shape;495;p59"/>
          <p:cNvPicPr preferRelativeResize="0"/>
          <p:nvPr/>
        </p:nvPicPr>
        <p:blipFill>
          <a:blip r:embed="rId4">
            <a:alphaModFix/>
          </a:blip>
          <a:stretch>
            <a:fillRect/>
          </a:stretch>
        </p:blipFill>
        <p:spPr>
          <a:xfrm>
            <a:off x="-115451" y="994600"/>
            <a:ext cx="8595900" cy="294715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99"/>
        <p:cNvGrpSpPr/>
        <p:nvPr/>
      </p:nvGrpSpPr>
      <p:grpSpPr>
        <a:xfrm>
          <a:off x="0" y="0"/>
          <a:ext cx="0" cy="0"/>
          <a:chOff x="0" y="0"/>
          <a:chExt cx="0" cy="0"/>
        </a:xfrm>
      </p:grpSpPr>
      <p:sp>
        <p:nvSpPr>
          <p:cNvPr id="500" name="Google Shape;500;p60"/>
          <p:cNvSpPr txBox="1">
            <a:spLocks noGrp="1"/>
          </p:cNvSpPr>
          <p:nvPr>
            <p:ph type="title"/>
          </p:nvPr>
        </p:nvSpPr>
        <p:spPr>
          <a:xfrm>
            <a:off x="211400" y="1107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t>Chain of responsibility</a:t>
            </a:r>
            <a:endParaRPr sz="2400"/>
          </a:p>
          <a:p>
            <a:pPr marL="0" lvl="0" indent="0" algn="just" rtl="0">
              <a:lnSpc>
                <a:spcPct val="150000"/>
              </a:lnSpc>
              <a:spcBef>
                <a:spcPts val="0"/>
              </a:spcBef>
              <a:spcAft>
                <a:spcPts val="1400"/>
              </a:spcAft>
              <a:buNone/>
            </a:pPr>
            <a:endParaRPr sz="2400"/>
          </a:p>
        </p:txBody>
      </p:sp>
      <p:pic>
        <p:nvPicPr>
          <p:cNvPr id="501" name="Google Shape;501;p60" descr="daum_equation_1503725646551.png"/>
          <p:cNvPicPr preferRelativeResize="0"/>
          <p:nvPr/>
        </p:nvPicPr>
        <p:blipFill>
          <a:blip r:embed="rId3">
            <a:alphaModFix/>
          </a:blip>
          <a:stretch>
            <a:fillRect/>
          </a:stretch>
        </p:blipFill>
        <p:spPr>
          <a:xfrm rot="10800000">
            <a:off x="148116" y="4991100"/>
            <a:ext cx="4284" cy="875"/>
          </a:xfrm>
          <a:prstGeom prst="rect">
            <a:avLst/>
          </a:prstGeom>
          <a:noFill/>
          <a:ln>
            <a:noFill/>
          </a:ln>
        </p:spPr>
      </p:pic>
      <p:pic>
        <p:nvPicPr>
          <p:cNvPr id="502" name="Google Shape;502;p60" descr="daum_equation_1503725646551.png"/>
          <p:cNvPicPr preferRelativeResize="0"/>
          <p:nvPr/>
        </p:nvPicPr>
        <p:blipFill>
          <a:blip r:embed="rId3">
            <a:alphaModFix/>
          </a:blip>
          <a:stretch>
            <a:fillRect/>
          </a:stretch>
        </p:blipFill>
        <p:spPr>
          <a:xfrm rot="10800000">
            <a:off x="300516" y="4991100"/>
            <a:ext cx="4284" cy="875"/>
          </a:xfrm>
          <a:prstGeom prst="rect">
            <a:avLst/>
          </a:prstGeom>
          <a:noFill/>
          <a:ln>
            <a:noFill/>
          </a:ln>
        </p:spPr>
      </p:pic>
      <p:pic>
        <p:nvPicPr>
          <p:cNvPr id="503" name="Google Shape;503;p60" descr="daum_equation_1503725699601.png"/>
          <p:cNvPicPr preferRelativeResize="0"/>
          <p:nvPr/>
        </p:nvPicPr>
        <p:blipFill>
          <a:blip r:embed="rId3">
            <a:alphaModFix/>
          </a:blip>
          <a:stretch>
            <a:fillRect/>
          </a:stretch>
        </p:blipFill>
        <p:spPr>
          <a:xfrm rot="10800000">
            <a:off x="452916" y="4991100"/>
            <a:ext cx="4284" cy="875"/>
          </a:xfrm>
          <a:prstGeom prst="rect">
            <a:avLst/>
          </a:prstGeom>
          <a:noFill/>
          <a:ln>
            <a:noFill/>
          </a:ln>
        </p:spPr>
      </p:pic>
      <p:sp>
        <p:nvSpPr>
          <p:cNvPr id="504" name="Google Shape;504;p6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33</a:t>
            </a:fld>
            <a:endParaRPr/>
          </a:p>
        </p:txBody>
      </p:sp>
      <p:pic>
        <p:nvPicPr>
          <p:cNvPr id="505" name="Google Shape;505;p60"/>
          <p:cNvPicPr preferRelativeResize="0"/>
          <p:nvPr/>
        </p:nvPicPr>
        <p:blipFill>
          <a:blip r:embed="rId4">
            <a:alphaModFix/>
          </a:blip>
          <a:stretch>
            <a:fillRect/>
          </a:stretch>
        </p:blipFill>
        <p:spPr>
          <a:xfrm>
            <a:off x="4429125" y="1611275"/>
            <a:ext cx="4302875" cy="1920925"/>
          </a:xfrm>
          <a:prstGeom prst="rect">
            <a:avLst/>
          </a:prstGeom>
          <a:noFill/>
          <a:ln>
            <a:noFill/>
          </a:ln>
        </p:spPr>
      </p:pic>
      <p:pic>
        <p:nvPicPr>
          <p:cNvPr id="506" name="Google Shape;506;p60"/>
          <p:cNvPicPr preferRelativeResize="0"/>
          <p:nvPr/>
        </p:nvPicPr>
        <p:blipFill>
          <a:blip r:embed="rId5">
            <a:alphaModFix/>
          </a:blip>
          <a:stretch>
            <a:fillRect/>
          </a:stretch>
        </p:blipFill>
        <p:spPr>
          <a:xfrm>
            <a:off x="255013" y="1619500"/>
            <a:ext cx="4026826" cy="2435499"/>
          </a:xfrm>
          <a:prstGeom prst="rect">
            <a:avLst/>
          </a:prstGeom>
          <a:noFill/>
          <a:ln>
            <a:noFill/>
          </a:ln>
        </p:spPr>
      </p:pic>
      <p:sp>
        <p:nvSpPr>
          <p:cNvPr id="507" name="Google Shape;507;p60"/>
          <p:cNvSpPr txBox="1"/>
          <p:nvPr/>
        </p:nvSpPr>
        <p:spPr>
          <a:xfrm>
            <a:off x="365675" y="571775"/>
            <a:ext cx="6870300" cy="615000"/>
          </a:xfrm>
          <a:prstGeom prst="rect">
            <a:avLst/>
          </a:prstGeom>
          <a:noFill/>
          <a:ln>
            <a:noFill/>
          </a:ln>
        </p:spPr>
        <p:txBody>
          <a:bodyPr spcFirstLastPara="1" wrap="square" lIns="91425" tIns="91425" rIns="91425" bIns="91425" anchor="ctr" anchorCtr="0">
            <a:noAutofit/>
          </a:bodyPr>
          <a:lstStyle/>
          <a:p>
            <a:pPr marL="0" lvl="0" indent="0" algn="just" rtl="0">
              <a:lnSpc>
                <a:spcPct val="150000"/>
              </a:lnSpc>
              <a:spcBef>
                <a:spcPts val="0"/>
              </a:spcBef>
              <a:spcAft>
                <a:spcPts val="1400"/>
              </a:spcAft>
              <a:buNone/>
            </a:pPr>
            <a:r>
              <a:rPr lang="en" sz="1200">
                <a:latin typeface="Proxima Nova"/>
                <a:ea typeface="Proxima Nova"/>
                <a:cs typeface="Proxima Nova"/>
                <a:sym typeface="Proxima Nova"/>
              </a:rPr>
              <a:t>Komponenty, které řeší požadavek můžeme řetězit do lineárních seznamů nebo i stromů</a:t>
            </a:r>
            <a:endParaRPr/>
          </a:p>
        </p:txBody>
      </p:sp>
      <p:sp>
        <p:nvSpPr>
          <p:cNvPr id="508" name="Google Shape;508;p60"/>
          <p:cNvSpPr/>
          <p:nvPr/>
        </p:nvSpPr>
        <p:spPr>
          <a:xfrm>
            <a:off x="5663000" y="3288200"/>
            <a:ext cx="2212500" cy="4623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12"/>
        <p:cNvGrpSpPr/>
        <p:nvPr/>
      </p:nvGrpSpPr>
      <p:grpSpPr>
        <a:xfrm>
          <a:off x="0" y="0"/>
          <a:ext cx="0" cy="0"/>
          <a:chOff x="0" y="0"/>
          <a:chExt cx="0" cy="0"/>
        </a:xfrm>
      </p:grpSpPr>
      <p:pic>
        <p:nvPicPr>
          <p:cNvPr id="513" name="Google Shape;513;p61" descr="daum_equation_1503725646551.png"/>
          <p:cNvPicPr preferRelativeResize="0"/>
          <p:nvPr/>
        </p:nvPicPr>
        <p:blipFill>
          <a:blip r:embed="rId3">
            <a:alphaModFix/>
          </a:blip>
          <a:stretch>
            <a:fillRect/>
          </a:stretch>
        </p:blipFill>
        <p:spPr>
          <a:xfrm rot="10800000">
            <a:off x="148116" y="4991100"/>
            <a:ext cx="4284" cy="875"/>
          </a:xfrm>
          <a:prstGeom prst="rect">
            <a:avLst/>
          </a:prstGeom>
          <a:noFill/>
          <a:ln>
            <a:noFill/>
          </a:ln>
        </p:spPr>
      </p:pic>
      <p:pic>
        <p:nvPicPr>
          <p:cNvPr id="514" name="Google Shape;514;p61" descr="daum_equation_1503725646551.png"/>
          <p:cNvPicPr preferRelativeResize="0"/>
          <p:nvPr/>
        </p:nvPicPr>
        <p:blipFill>
          <a:blip r:embed="rId3">
            <a:alphaModFix/>
          </a:blip>
          <a:stretch>
            <a:fillRect/>
          </a:stretch>
        </p:blipFill>
        <p:spPr>
          <a:xfrm rot="10800000">
            <a:off x="300516" y="4991100"/>
            <a:ext cx="4284" cy="875"/>
          </a:xfrm>
          <a:prstGeom prst="rect">
            <a:avLst/>
          </a:prstGeom>
          <a:noFill/>
          <a:ln>
            <a:noFill/>
          </a:ln>
        </p:spPr>
      </p:pic>
      <p:pic>
        <p:nvPicPr>
          <p:cNvPr id="515" name="Google Shape;515;p61" descr="daum_equation_1503725699601.png"/>
          <p:cNvPicPr preferRelativeResize="0"/>
          <p:nvPr/>
        </p:nvPicPr>
        <p:blipFill>
          <a:blip r:embed="rId3">
            <a:alphaModFix/>
          </a:blip>
          <a:stretch>
            <a:fillRect/>
          </a:stretch>
        </p:blipFill>
        <p:spPr>
          <a:xfrm rot="10800000">
            <a:off x="452916" y="4991100"/>
            <a:ext cx="4284" cy="875"/>
          </a:xfrm>
          <a:prstGeom prst="rect">
            <a:avLst/>
          </a:prstGeom>
          <a:noFill/>
          <a:ln>
            <a:noFill/>
          </a:ln>
        </p:spPr>
      </p:pic>
      <p:sp>
        <p:nvSpPr>
          <p:cNvPr id="516" name="Google Shape;516;p61"/>
          <p:cNvSpPr txBox="1">
            <a:spLocks noGrp="1"/>
          </p:cNvSpPr>
          <p:nvPr>
            <p:ph type="title"/>
          </p:nvPr>
        </p:nvSpPr>
        <p:spPr>
          <a:xfrm>
            <a:off x="211400" y="1107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t>Chain of responsibility</a:t>
            </a:r>
            <a:endParaRPr sz="2400"/>
          </a:p>
          <a:p>
            <a:pPr marL="0" lvl="0" indent="0" algn="l" rtl="0">
              <a:spcBef>
                <a:spcPts val="0"/>
              </a:spcBef>
              <a:spcAft>
                <a:spcPts val="0"/>
              </a:spcAft>
              <a:buNone/>
            </a:pPr>
            <a:endParaRPr sz="2400"/>
          </a:p>
        </p:txBody>
      </p:sp>
      <p:sp>
        <p:nvSpPr>
          <p:cNvPr id="517" name="Google Shape;517;p61"/>
          <p:cNvSpPr txBox="1"/>
          <p:nvPr/>
        </p:nvSpPr>
        <p:spPr>
          <a:xfrm>
            <a:off x="3436500" y="487150"/>
            <a:ext cx="5352300" cy="4357200"/>
          </a:xfrm>
          <a:prstGeom prst="rect">
            <a:avLst/>
          </a:prstGeom>
          <a:solidFill>
            <a:srgbClr val="B7B7B7"/>
          </a:solid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000" b="1">
                <a:solidFill>
                  <a:srgbClr val="000080"/>
                </a:solidFill>
                <a:latin typeface="Consolas"/>
                <a:ea typeface="Consolas"/>
                <a:cs typeface="Consolas"/>
                <a:sym typeface="Consolas"/>
              </a:rPr>
              <a:t>public abstract class </a:t>
            </a:r>
            <a:r>
              <a:rPr lang="en" sz="1000">
                <a:latin typeface="Consolas"/>
                <a:ea typeface="Consolas"/>
                <a:cs typeface="Consolas"/>
                <a:sym typeface="Consolas"/>
              </a:rPr>
              <a:t>AbstractLogger {</a:t>
            </a:r>
            <a:endParaRPr sz="1000">
              <a:latin typeface="Consolas"/>
              <a:ea typeface="Consolas"/>
              <a:cs typeface="Consolas"/>
              <a:sym typeface="Consolas"/>
            </a:endParaRPr>
          </a:p>
          <a:p>
            <a:pPr marL="0" lvl="0" indent="0" algn="l" rtl="0">
              <a:lnSpc>
                <a:spcPct val="115000"/>
              </a:lnSpc>
              <a:spcBef>
                <a:spcPts val="0"/>
              </a:spcBef>
              <a:spcAft>
                <a:spcPts val="0"/>
              </a:spcAft>
              <a:buNone/>
            </a:pPr>
            <a:r>
              <a:rPr lang="en" sz="1000">
                <a:latin typeface="Consolas"/>
                <a:ea typeface="Consolas"/>
                <a:cs typeface="Consolas"/>
                <a:sym typeface="Consolas"/>
              </a:rPr>
              <a:t>   </a:t>
            </a:r>
            <a:r>
              <a:rPr lang="en" sz="1000" b="1">
                <a:solidFill>
                  <a:srgbClr val="000080"/>
                </a:solidFill>
                <a:latin typeface="Consolas"/>
                <a:ea typeface="Consolas"/>
                <a:cs typeface="Consolas"/>
                <a:sym typeface="Consolas"/>
              </a:rPr>
              <a:t>public static int </a:t>
            </a:r>
            <a:r>
              <a:rPr lang="en" sz="1000" i="1">
                <a:solidFill>
                  <a:srgbClr val="660E7A"/>
                </a:solidFill>
                <a:latin typeface="Consolas"/>
                <a:ea typeface="Consolas"/>
                <a:cs typeface="Consolas"/>
                <a:sym typeface="Consolas"/>
              </a:rPr>
              <a:t>INFO </a:t>
            </a:r>
            <a:r>
              <a:rPr lang="en" sz="1000">
                <a:latin typeface="Consolas"/>
                <a:ea typeface="Consolas"/>
                <a:cs typeface="Consolas"/>
                <a:sym typeface="Consolas"/>
              </a:rPr>
              <a:t>= </a:t>
            </a:r>
            <a:r>
              <a:rPr lang="en" sz="1000">
                <a:solidFill>
                  <a:srgbClr val="0000FF"/>
                </a:solidFill>
                <a:latin typeface="Consolas"/>
                <a:ea typeface="Consolas"/>
                <a:cs typeface="Consolas"/>
                <a:sym typeface="Consolas"/>
              </a:rPr>
              <a:t>1</a:t>
            </a:r>
            <a:r>
              <a:rPr lang="en" sz="1000">
                <a:latin typeface="Consolas"/>
                <a:ea typeface="Consolas"/>
                <a:cs typeface="Consolas"/>
                <a:sym typeface="Consolas"/>
              </a:rPr>
              <a:t>;</a:t>
            </a:r>
            <a:endParaRPr sz="1000">
              <a:latin typeface="Consolas"/>
              <a:ea typeface="Consolas"/>
              <a:cs typeface="Consolas"/>
              <a:sym typeface="Consolas"/>
            </a:endParaRPr>
          </a:p>
          <a:p>
            <a:pPr marL="0" lvl="0" indent="0" algn="l" rtl="0">
              <a:lnSpc>
                <a:spcPct val="115000"/>
              </a:lnSpc>
              <a:spcBef>
                <a:spcPts val="0"/>
              </a:spcBef>
              <a:spcAft>
                <a:spcPts val="0"/>
              </a:spcAft>
              <a:buNone/>
            </a:pPr>
            <a:r>
              <a:rPr lang="en" sz="1000">
                <a:latin typeface="Consolas"/>
                <a:ea typeface="Consolas"/>
                <a:cs typeface="Consolas"/>
                <a:sym typeface="Consolas"/>
              </a:rPr>
              <a:t>   </a:t>
            </a:r>
            <a:r>
              <a:rPr lang="en" sz="1000" b="1">
                <a:solidFill>
                  <a:srgbClr val="000080"/>
                </a:solidFill>
                <a:latin typeface="Consolas"/>
                <a:ea typeface="Consolas"/>
                <a:cs typeface="Consolas"/>
                <a:sym typeface="Consolas"/>
              </a:rPr>
              <a:t>public static int </a:t>
            </a:r>
            <a:r>
              <a:rPr lang="en" sz="1000" i="1">
                <a:solidFill>
                  <a:srgbClr val="660E7A"/>
                </a:solidFill>
                <a:latin typeface="Consolas"/>
                <a:ea typeface="Consolas"/>
                <a:cs typeface="Consolas"/>
                <a:sym typeface="Consolas"/>
              </a:rPr>
              <a:t>DEBUG </a:t>
            </a:r>
            <a:r>
              <a:rPr lang="en" sz="1000">
                <a:latin typeface="Consolas"/>
                <a:ea typeface="Consolas"/>
                <a:cs typeface="Consolas"/>
                <a:sym typeface="Consolas"/>
              </a:rPr>
              <a:t>= </a:t>
            </a:r>
            <a:r>
              <a:rPr lang="en" sz="1000">
                <a:solidFill>
                  <a:srgbClr val="0000FF"/>
                </a:solidFill>
                <a:latin typeface="Consolas"/>
                <a:ea typeface="Consolas"/>
                <a:cs typeface="Consolas"/>
                <a:sym typeface="Consolas"/>
              </a:rPr>
              <a:t>2</a:t>
            </a:r>
            <a:r>
              <a:rPr lang="en" sz="1000">
                <a:latin typeface="Consolas"/>
                <a:ea typeface="Consolas"/>
                <a:cs typeface="Consolas"/>
                <a:sym typeface="Consolas"/>
              </a:rPr>
              <a:t>;</a:t>
            </a:r>
            <a:endParaRPr sz="1000">
              <a:latin typeface="Consolas"/>
              <a:ea typeface="Consolas"/>
              <a:cs typeface="Consolas"/>
              <a:sym typeface="Consolas"/>
            </a:endParaRPr>
          </a:p>
          <a:p>
            <a:pPr marL="0" lvl="0" indent="0" algn="l" rtl="0">
              <a:lnSpc>
                <a:spcPct val="115000"/>
              </a:lnSpc>
              <a:spcBef>
                <a:spcPts val="0"/>
              </a:spcBef>
              <a:spcAft>
                <a:spcPts val="0"/>
              </a:spcAft>
              <a:buNone/>
            </a:pPr>
            <a:r>
              <a:rPr lang="en" sz="1000">
                <a:latin typeface="Consolas"/>
                <a:ea typeface="Consolas"/>
                <a:cs typeface="Consolas"/>
                <a:sym typeface="Consolas"/>
              </a:rPr>
              <a:t>   </a:t>
            </a:r>
            <a:r>
              <a:rPr lang="en" sz="1000" b="1">
                <a:solidFill>
                  <a:srgbClr val="000080"/>
                </a:solidFill>
                <a:latin typeface="Consolas"/>
                <a:ea typeface="Consolas"/>
                <a:cs typeface="Consolas"/>
                <a:sym typeface="Consolas"/>
              </a:rPr>
              <a:t>public static int </a:t>
            </a:r>
            <a:r>
              <a:rPr lang="en" sz="1000" i="1">
                <a:solidFill>
                  <a:srgbClr val="660E7A"/>
                </a:solidFill>
                <a:latin typeface="Consolas"/>
                <a:ea typeface="Consolas"/>
                <a:cs typeface="Consolas"/>
                <a:sym typeface="Consolas"/>
              </a:rPr>
              <a:t>ERROR </a:t>
            </a:r>
            <a:r>
              <a:rPr lang="en" sz="1000">
                <a:latin typeface="Consolas"/>
                <a:ea typeface="Consolas"/>
                <a:cs typeface="Consolas"/>
                <a:sym typeface="Consolas"/>
              </a:rPr>
              <a:t>= </a:t>
            </a:r>
            <a:r>
              <a:rPr lang="en" sz="1000">
                <a:solidFill>
                  <a:srgbClr val="0000FF"/>
                </a:solidFill>
                <a:latin typeface="Consolas"/>
                <a:ea typeface="Consolas"/>
                <a:cs typeface="Consolas"/>
                <a:sym typeface="Consolas"/>
              </a:rPr>
              <a:t>3</a:t>
            </a:r>
            <a:r>
              <a:rPr lang="en" sz="1000">
                <a:latin typeface="Consolas"/>
                <a:ea typeface="Consolas"/>
                <a:cs typeface="Consolas"/>
                <a:sym typeface="Consolas"/>
              </a:rPr>
              <a:t>;</a:t>
            </a:r>
            <a:endParaRPr sz="1000">
              <a:latin typeface="Consolas"/>
              <a:ea typeface="Consolas"/>
              <a:cs typeface="Consolas"/>
              <a:sym typeface="Consolas"/>
            </a:endParaRPr>
          </a:p>
          <a:p>
            <a:pPr marL="0" lvl="0" indent="0" algn="l" rtl="0">
              <a:lnSpc>
                <a:spcPct val="115000"/>
              </a:lnSpc>
              <a:spcBef>
                <a:spcPts val="0"/>
              </a:spcBef>
              <a:spcAft>
                <a:spcPts val="0"/>
              </a:spcAft>
              <a:buNone/>
            </a:pPr>
            <a:r>
              <a:rPr lang="en" sz="1000">
                <a:latin typeface="Consolas"/>
                <a:ea typeface="Consolas"/>
                <a:cs typeface="Consolas"/>
                <a:sym typeface="Consolas"/>
              </a:rPr>
              <a:t>   </a:t>
            </a:r>
            <a:r>
              <a:rPr lang="en" sz="1000" b="1">
                <a:solidFill>
                  <a:srgbClr val="000080"/>
                </a:solidFill>
                <a:latin typeface="Consolas"/>
                <a:ea typeface="Consolas"/>
                <a:cs typeface="Consolas"/>
                <a:sym typeface="Consolas"/>
              </a:rPr>
              <a:t>protected int </a:t>
            </a:r>
            <a:r>
              <a:rPr lang="en" sz="1000" b="1">
                <a:solidFill>
                  <a:srgbClr val="660E7A"/>
                </a:solidFill>
                <a:latin typeface="Consolas"/>
                <a:ea typeface="Consolas"/>
                <a:cs typeface="Consolas"/>
                <a:sym typeface="Consolas"/>
              </a:rPr>
              <a:t>level</a:t>
            </a:r>
            <a:r>
              <a:rPr lang="en" sz="1000">
                <a:latin typeface="Consolas"/>
                <a:ea typeface="Consolas"/>
                <a:cs typeface="Consolas"/>
                <a:sym typeface="Consolas"/>
              </a:rPr>
              <a:t>;</a:t>
            </a:r>
            <a:endParaRPr sz="1000">
              <a:latin typeface="Consolas"/>
              <a:ea typeface="Consolas"/>
              <a:cs typeface="Consolas"/>
              <a:sym typeface="Consolas"/>
            </a:endParaRPr>
          </a:p>
          <a:p>
            <a:pPr marL="0" lvl="0" indent="0" algn="l" rtl="0">
              <a:lnSpc>
                <a:spcPct val="115000"/>
              </a:lnSpc>
              <a:spcBef>
                <a:spcPts val="0"/>
              </a:spcBef>
              <a:spcAft>
                <a:spcPts val="0"/>
              </a:spcAft>
              <a:buNone/>
            </a:pPr>
            <a:endParaRPr sz="1000">
              <a:latin typeface="Consolas"/>
              <a:ea typeface="Consolas"/>
              <a:cs typeface="Consolas"/>
              <a:sym typeface="Consolas"/>
            </a:endParaRPr>
          </a:p>
          <a:p>
            <a:pPr marL="0" lvl="0" indent="0" algn="l" rtl="0">
              <a:lnSpc>
                <a:spcPct val="115000"/>
              </a:lnSpc>
              <a:spcBef>
                <a:spcPts val="0"/>
              </a:spcBef>
              <a:spcAft>
                <a:spcPts val="0"/>
              </a:spcAft>
              <a:buNone/>
            </a:pPr>
            <a:r>
              <a:rPr lang="en" sz="1000">
                <a:latin typeface="Consolas"/>
                <a:ea typeface="Consolas"/>
                <a:cs typeface="Consolas"/>
                <a:sym typeface="Consolas"/>
              </a:rPr>
              <a:t>   </a:t>
            </a:r>
            <a:r>
              <a:rPr lang="en" sz="1000" i="1">
                <a:solidFill>
                  <a:srgbClr val="808080"/>
                </a:solidFill>
                <a:latin typeface="Consolas"/>
                <a:ea typeface="Consolas"/>
                <a:cs typeface="Consolas"/>
                <a:sym typeface="Consolas"/>
              </a:rPr>
              <a:t>//next element in chain or responsibility</a:t>
            </a:r>
            <a:endParaRPr sz="1000" i="1">
              <a:solidFill>
                <a:srgbClr val="808080"/>
              </a:solidFill>
              <a:latin typeface="Consolas"/>
              <a:ea typeface="Consolas"/>
              <a:cs typeface="Consolas"/>
              <a:sym typeface="Consolas"/>
            </a:endParaRPr>
          </a:p>
          <a:p>
            <a:pPr marL="0" lvl="0" indent="0" algn="l" rtl="0">
              <a:lnSpc>
                <a:spcPct val="115000"/>
              </a:lnSpc>
              <a:spcBef>
                <a:spcPts val="0"/>
              </a:spcBef>
              <a:spcAft>
                <a:spcPts val="0"/>
              </a:spcAft>
              <a:buNone/>
            </a:pPr>
            <a:r>
              <a:rPr lang="en" sz="1000" i="1">
                <a:solidFill>
                  <a:srgbClr val="808080"/>
                </a:solidFill>
                <a:latin typeface="Consolas"/>
                <a:ea typeface="Consolas"/>
                <a:cs typeface="Consolas"/>
                <a:sym typeface="Consolas"/>
              </a:rPr>
              <a:t>   </a:t>
            </a:r>
            <a:r>
              <a:rPr lang="en" sz="1000" b="1">
                <a:solidFill>
                  <a:srgbClr val="000080"/>
                </a:solidFill>
                <a:latin typeface="Consolas"/>
                <a:ea typeface="Consolas"/>
                <a:cs typeface="Consolas"/>
                <a:sym typeface="Consolas"/>
              </a:rPr>
              <a:t>protected </a:t>
            </a:r>
            <a:r>
              <a:rPr lang="en" sz="1000">
                <a:latin typeface="Consolas"/>
                <a:ea typeface="Consolas"/>
                <a:cs typeface="Consolas"/>
                <a:sym typeface="Consolas"/>
              </a:rPr>
              <a:t>AbstractLogger </a:t>
            </a:r>
            <a:r>
              <a:rPr lang="en" sz="1000" b="1">
                <a:solidFill>
                  <a:srgbClr val="660E7A"/>
                </a:solidFill>
                <a:latin typeface="Consolas"/>
                <a:ea typeface="Consolas"/>
                <a:cs typeface="Consolas"/>
                <a:sym typeface="Consolas"/>
              </a:rPr>
              <a:t>nextLogger</a:t>
            </a:r>
            <a:r>
              <a:rPr lang="en" sz="1000">
                <a:latin typeface="Consolas"/>
                <a:ea typeface="Consolas"/>
                <a:cs typeface="Consolas"/>
                <a:sym typeface="Consolas"/>
              </a:rPr>
              <a:t>;</a:t>
            </a:r>
            <a:endParaRPr sz="1000">
              <a:latin typeface="Consolas"/>
              <a:ea typeface="Consolas"/>
              <a:cs typeface="Consolas"/>
              <a:sym typeface="Consolas"/>
            </a:endParaRPr>
          </a:p>
          <a:p>
            <a:pPr marL="0" lvl="0" indent="0" algn="l" rtl="0">
              <a:lnSpc>
                <a:spcPct val="115000"/>
              </a:lnSpc>
              <a:spcBef>
                <a:spcPts val="0"/>
              </a:spcBef>
              <a:spcAft>
                <a:spcPts val="0"/>
              </a:spcAft>
              <a:buNone/>
            </a:pPr>
            <a:endParaRPr sz="1000">
              <a:latin typeface="Consolas"/>
              <a:ea typeface="Consolas"/>
              <a:cs typeface="Consolas"/>
              <a:sym typeface="Consolas"/>
            </a:endParaRPr>
          </a:p>
          <a:p>
            <a:pPr marL="0" lvl="0" indent="0" algn="l" rtl="0">
              <a:lnSpc>
                <a:spcPct val="115000"/>
              </a:lnSpc>
              <a:spcBef>
                <a:spcPts val="0"/>
              </a:spcBef>
              <a:spcAft>
                <a:spcPts val="0"/>
              </a:spcAft>
              <a:buNone/>
            </a:pPr>
            <a:r>
              <a:rPr lang="en" sz="1000">
                <a:latin typeface="Consolas"/>
                <a:ea typeface="Consolas"/>
                <a:cs typeface="Consolas"/>
                <a:sym typeface="Consolas"/>
              </a:rPr>
              <a:t>   </a:t>
            </a:r>
            <a:r>
              <a:rPr lang="en" sz="1000" b="1">
                <a:solidFill>
                  <a:srgbClr val="000080"/>
                </a:solidFill>
                <a:latin typeface="Consolas"/>
                <a:ea typeface="Consolas"/>
                <a:cs typeface="Consolas"/>
                <a:sym typeface="Consolas"/>
              </a:rPr>
              <a:t>public void </a:t>
            </a:r>
            <a:r>
              <a:rPr lang="en" sz="1000">
                <a:latin typeface="Consolas"/>
                <a:ea typeface="Consolas"/>
                <a:cs typeface="Consolas"/>
                <a:sym typeface="Consolas"/>
              </a:rPr>
              <a:t>setNextLogger(AbstractLogger nextLogger){</a:t>
            </a:r>
            <a:endParaRPr sz="1000">
              <a:latin typeface="Consolas"/>
              <a:ea typeface="Consolas"/>
              <a:cs typeface="Consolas"/>
              <a:sym typeface="Consolas"/>
            </a:endParaRPr>
          </a:p>
          <a:p>
            <a:pPr marL="0" lvl="0" indent="0" algn="l" rtl="0">
              <a:lnSpc>
                <a:spcPct val="115000"/>
              </a:lnSpc>
              <a:spcBef>
                <a:spcPts val="0"/>
              </a:spcBef>
              <a:spcAft>
                <a:spcPts val="0"/>
              </a:spcAft>
              <a:buNone/>
            </a:pPr>
            <a:r>
              <a:rPr lang="en" sz="1000">
                <a:latin typeface="Consolas"/>
                <a:ea typeface="Consolas"/>
                <a:cs typeface="Consolas"/>
                <a:sym typeface="Consolas"/>
              </a:rPr>
              <a:t>       </a:t>
            </a:r>
            <a:r>
              <a:rPr lang="en" sz="1000" b="1">
                <a:solidFill>
                  <a:srgbClr val="000080"/>
                </a:solidFill>
                <a:latin typeface="Consolas"/>
                <a:ea typeface="Consolas"/>
                <a:cs typeface="Consolas"/>
                <a:sym typeface="Consolas"/>
              </a:rPr>
              <a:t>this</a:t>
            </a:r>
            <a:r>
              <a:rPr lang="en" sz="1000">
                <a:latin typeface="Consolas"/>
                <a:ea typeface="Consolas"/>
                <a:cs typeface="Consolas"/>
                <a:sym typeface="Consolas"/>
              </a:rPr>
              <a:t>.</a:t>
            </a:r>
            <a:r>
              <a:rPr lang="en" sz="1000" b="1">
                <a:solidFill>
                  <a:srgbClr val="660E7A"/>
                </a:solidFill>
                <a:latin typeface="Consolas"/>
                <a:ea typeface="Consolas"/>
                <a:cs typeface="Consolas"/>
                <a:sym typeface="Consolas"/>
              </a:rPr>
              <a:t>nextLogger </a:t>
            </a:r>
            <a:r>
              <a:rPr lang="en" sz="1000">
                <a:latin typeface="Consolas"/>
                <a:ea typeface="Consolas"/>
                <a:cs typeface="Consolas"/>
                <a:sym typeface="Consolas"/>
              </a:rPr>
              <a:t>= nextLogger;</a:t>
            </a:r>
            <a:endParaRPr sz="1000">
              <a:latin typeface="Consolas"/>
              <a:ea typeface="Consolas"/>
              <a:cs typeface="Consolas"/>
              <a:sym typeface="Consolas"/>
            </a:endParaRPr>
          </a:p>
          <a:p>
            <a:pPr marL="0" lvl="0" indent="0" algn="l" rtl="0">
              <a:lnSpc>
                <a:spcPct val="115000"/>
              </a:lnSpc>
              <a:spcBef>
                <a:spcPts val="0"/>
              </a:spcBef>
              <a:spcAft>
                <a:spcPts val="0"/>
              </a:spcAft>
              <a:buNone/>
            </a:pPr>
            <a:r>
              <a:rPr lang="en" sz="1000">
                <a:latin typeface="Consolas"/>
                <a:ea typeface="Consolas"/>
                <a:cs typeface="Consolas"/>
                <a:sym typeface="Consolas"/>
              </a:rPr>
              <a:t>   }</a:t>
            </a:r>
            <a:endParaRPr sz="1000">
              <a:latin typeface="Consolas"/>
              <a:ea typeface="Consolas"/>
              <a:cs typeface="Consolas"/>
              <a:sym typeface="Consolas"/>
            </a:endParaRPr>
          </a:p>
          <a:p>
            <a:pPr marL="0" lvl="0" indent="584200" algn="l" rtl="0">
              <a:lnSpc>
                <a:spcPct val="115000"/>
              </a:lnSpc>
              <a:spcBef>
                <a:spcPts val="0"/>
              </a:spcBef>
              <a:spcAft>
                <a:spcPts val="0"/>
              </a:spcAft>
              <a:buNone/>
            </a:pPr>
            <a:endParaRPr sz="1000">
              <a:latin typeface="Consolas"/>
              <a:ea typeface="Consolas"/>
              <a:cs typeface="Consolas"/>
              <a:sym typeface="Consolas"/>
            </a:endParaRPr>
          </a:p>
          <a:p>
            <a:pPr marL="0" lvl="0" indent="0" algn="l" rtl="0">
              <a:lnSpc>
                <a:spcPct val="115000"/>
              </a:lnSpc>
              <a:spcBef>
                <a:spcPts val="0"/>
              </a:spcBef>
              <a:spcAft>
                <a:spcPts val="0"/>
              </a:spcAft>
              <a:buNone/>
            </a:pPr>
            <a:r>
              <a:rPr lang="en" sz="1000">
                <a:latin typeface="Consolas"/>
                <a:ea typeface="Consolas"/>
                <a:cs typeface="Consolas"/>
                <a:sym typeface="Consolas"/>
              </a:rPr>
              <a:t>   </a:t>
            </a:r>
            <a:r>
              <a:rPr lang="en" sz="1000" b="1">
                <a:solidFill>
                  <a:srgbClr val="000080"/>
                </a:solidFill>
                <a:latin typeface="Consolas"/>
                <a:ea typeface="Consolas"/>
                <a:cs typeface="Consolas"/>
                <a:sym typeface="Consolas"/>
              </a:rPr>
              <a:t>public void </a:t>
            </a:r>
            <a:r>
              <a:rPr lang="en" sz="1000">
                <a:latin typeface="Consolas"/>
                <a:ea typeface="Consolas"/>
                <a:cs typeface="Consolas"/>
                <a:sym typeface="Consolas"/>
              </a:rPr>
              <a:t>logMessage(</a:t>
            </a:r>
            <a:r>
              <a:rPr lang="en" sz="1000" b="1">
                <a:solidFill>
                  <a:srgbClr val="000080"/>
                </a:solidFill>
                <a:latin typeface="Consolas"/>
                <a:ea typeface="Consolas"/>
                <a:cs typeface="Consolas"/>
                <a:sym typeface="Consolas"/>
              </a:rPr>
              <a:t>int </a:t>
            </a:r>
            <a:r>
              <a:rPr lang="en" sz="1000">
                <a:latin typeface="Consolas"/>
                <a:ea typeface="Consolas"/>
                <a:cs typeface="Consolas"/>
                <a:sym typeface="Consolas"/>
              </a:rPr>
              <a:t>level, String message){</a:t>
            </a:r>
            <a:endParaRPr sz="1000">
              <a:latin typeface="Consolas"/>
              <a:ea typeface="Consolas"/>
              <a:cs typeface="Consolas"/>
              <a:sym typeface="Consolas"/>
            </a:endParaRPr>
          </a:p>
          <a:p>
            <a:pPr marL="0" lvl="0" indent="0" algn="l" rtl="0">
              <a:lnSpc>
                <a:spcPct val="115000"/>
              </a:lnSpc>
              <a:spcBef>
                <a:spcPts val="0"/>
              </a:spcBef>
              <a:spcAft>
                <a:spcPts val="0"/>
              </a:spcAft>
              <a:buNone/>
            </a:pPr>
            <a:r>
              <a:rPr lang="en" sz="1000">
                <a:latin typeface="Consolas"/>
                <a:ea typeface="Consolas"/>
                <a:cs typeface="Consolas"/>
                <a:sym typeface="Consolas"/>
              </a:rPr>
              <a:t>       </a:t>
            </a:r>
            <a:r>
              <a:rPr lang="en" sz="1000" b="1">
                <a:solidFill>
                  <a:srgbClr val="000080"/>
                </a:solidFill>
                <a:latin typeface="Consolas"/>
                <a:ea typeface="Consolas"/>
                <a:cs typeface="Consolas"/>
                <a:sym typeface="Consolas"/>
              </a:rPr>
              <a:t>if</a:t>
            </a:r>
            <a:r>
              <a:rPr lang="en" sz="1000">
                <a:latin typeface="Consolas"/>
                <a:ea typeface="Consolas"/>
                <a:cs typeface="Consolas"/>
                <a:sym typeface="Consolas"/>
              </a:rPr>
              <a:t>(</a:t>
            </a:r>
            <a:r>
              <a:rPr lang="en" sz="1000" b="1">
                <a:solidFill>
                  <a:srgbClr val="000080"/>
                </a:solidFill>
                <a:latin typeface="Consolas"/>
                <a:ea typeface="Consolas"/>
                <a:cs typeface="Consolas"/>
                <a:sym typeface="Consolas"/>
              </a:rPr>
              <a:t>this</a:t>
            </a:r>
            <a:r>
              <a:rPr lang="en" sz="1000">
                <a:latin typeface="Consolas"/>
                <a:ea typeface="Consolas"/>
                <a:cs typeface="Consolas"/>
                <a:sym typeface="Consolas"/>
              </a:rPr>
              <a:t>.</a:t>
            </a:r>
            <a:r>
              <a:rPr lang="en" sz="1000" b="1">
                <a:solidFill>
                  <a:srgbClr val="660E7A"/>
                </a:solidFill>
                <a:latin typeface="Consolas"/>
                <a:ea typeface="Consolas"/>
                <a:cs typeface="Consolas"/>
                <a:sym typeface="Consolas"/>
              </a:rPr>
              <a:t>level </a:t>
            </a:r>
            <a:r>
              <a:rPr lang="en" sz="1000">
                <a:latin typeface="Consolas"/>
                <a:ea typeface="Consolas"/>
                <a:cs typeface="Consolas"/>
                <a:sym typeface="Consolas"/>
              </a:rPr>
              <a:t>&lt;= level){</a:t>
            </a:r>
            <a:endParaRPr sz="1000">
              <a:latin typeface="Consolas"/>
              <a:ea typeface="Consolas"/>
              <a:cs typeface="Consolas"/>
              <a:sym typeface="Consolas"/>
            </a:endParaRPr>
          </a:p>
          <a:p>
            <a:pPr marL="0" lvl="0" indent="0" algn="l" rtl="0">
              <a:lnSpc>
                <a:spcPct val="115000"/>
              </a:lnSpc>
              <a:spcBef>
                <a:spcPts val="0"/>
              </a:spcBef>
              <a:spcAft>
                <a:spcPts val="0"/>
              </a:spcAft>
              <a:buNone/>
            </a:pPr>
            <a:r>
              <a:rPr lang="en" sz="1000">
                <a:latin typeface="Consolas"/>
                <a:ea typeface="Consolas"/>
                <a:cs typeface="Consolas"/>
                <a:sym typeface="Consolas"/>
              </a:rPr>
              <a:t>           write(message);</a:t>
            </a:r>
            <a:endParaRPr sz="1000">
              <a:latin typeface="Consolas"/>
              <a:ea typeface="Consolas"/>
              <a:cs typeface="Consolas"/>
              <a:sym typeface="Consolas"/>
            </a:endParaRPr>
          </a:p>
          <a:p>
            <a:pPr marL="0" lvl="0" indent="0" algn="l" rtl="0">
              <a:lnSpc>
                <a:spcPct val="115000"/>
              </a:lnSpc>
              <a:spcBef>
                <a:spcPts val="0"/>
              </a:spcBef>
              <a:spcAft>
                <a:spcPts val="0"/>
              </a:spcAft>
              <a:buNone/>
            </a:pPr>
            <a:r>
              <a:rPr lang="en" sz="1000">
                <a:latin typeface="Consolas"/>
                <a:ea typeface="Consolas"/>
                <a:cs typeface="Consolas"/>
                <a:sym typeface="Consolas"/>
              </a:rPr>
              <a:t>       }</a:t>
            </a:r>
            <a:endParaRPr sz="1000">
              <a:latin typeface="Consolas"/>
              <a:ea typeface="Consolas"/>
              <a:cs typeface="Consolas"/>
              <a:sym typeface="Consolas"/>
            </a:endParaRPr>
          </a:p>
          <a:p>
            <a:pPr marL="0" lvl="0" indent="0" algn="l" rtl="0">
              <a:lnSpc>
                <a:spcPct val="115000"/>
              </a:lnSpc>
              <a:spcBef>
                <a:spcPts val="0"/>
              </a:spcBef>
              <a:spcAft>
                <a:spcPts val="0"/>
              </a:spcAft>
              <a:buNone/>
            </a:pPr>
            <a:r>
              <a:rPr lang="en" sz="1000">
                <a:latin typeface="Consolas"/>
                <a:ea typeface="Consolas"/>
                <a:cs typeface="Consolas"/>
                <a:sym typeface="Consolas"/>
              </a:rPr>
              <a:t>       </a:t>
            </a:r>
            <a:r>
              <a:rPr lang="en" sz="1000" b="1">
                <a:solidFill>
                  <a:srgbClr val="000080"/>
                </a:solidFill>
                <a:latin typeface="Consolas"/>
                <a:ea typeface="Consolas"/>
                <a:cs typeface="Consolas"/>
                <a:sym typeface="Consolas"/>
              </a:rPr>
              <a:t>if</a:t>
            </a:r>
            <a:r>
              <a:rPr lang="en" sz="1000">
                <a:latin typeface="Consolas"/>
                <a:ea typeface="Consolas"/>
                <a:cs typeface="Consolas"/>
                <a:sym typeface="Consolas"/>
              </a:rPr>
              <a:t>(</a:t>
            </a:r>
            <a:r>
              <a:rPr lang="en" sz="1000" b="1">
                <a:solidFill>
                  <a:srgbClr val="660E7A"/>
                </a:solidFill>
                <a:latin typeface="Consolas"/>
                <a:ea typeface="Consolas"/>
                <a:cs typeface="Consolas"/>
                <a:sym typeface="Consolas"/>
              </a:rPr>
              <a:t>nextLogger </a:t>
            </a:r>
            <a:r>
              <a:rPr lang="en" sz="1000">
                <a:latin typeface="Consolas"/>
                <a:ea typeface="Consolas"/>
                <a:cs typeface="Consolas"/>
                <a:sym typeface="Consolas"/>
              </a:rPr>
              <a:t>!=</a:t>
            </a:r>
            <a:r>
              <a:rPr lang="en" sz="1000" b="1">
                <a:solidFill>
                  <a:srgbClr val="000080"/>
                </a:solidFill>
                <a:latin typeface="Consolas"/>
                <a:ea typeface="Consolas"/>
                <a:cs typeface="Consolas"/>
                <a:sym typeface="Consolas"/>
              </a:rPr>
              <a:t>null</a:t>
            </a:r>
            <a:r>
              <a:rPr lang="en" sz="1000">
                <a:latin typeface="Consolas"/>
                <a:ea typeface="Consolas"/>
                <a:cs typeface="Consolas"/>
                <a:sym typeface="Consolas"/>
              </a:rPr>
              <a:t>){</a:t>
            </a:r>
            <a:endParaRPr sz="1000">
              <a:latin typeface="Consolas"/>
              <a:ea typeface="Consolas"/>
              <a:cs typeface="Consolas"/>
              <a:sym typeface="Consolas"/>
            </a:endParaRPr>
          </a:p>
          <a:p>
            <a:pPr marL="0" lvl="0" indent="0" algn="l" rtl="0">
              <a:lnSpc>
                <a:spcPct val="115000"/>
              </a:lnSpc>
              <a:spcBef>
                <a:spcPts val="0"/>
              </a:spcBef>
              <a:spcAft>
                <a:spcPts val="0"/>
              </a:spcAft>
              <a:buNone/>
            </a:pPr>
            <a:r>
              <a:rPr lang="en" sz="1000">
                <a:latin typeface="Consolas"/>
                <a:ea typeface="Consolas"/>
                <a:cs typeface="Consolas"/>
                <a:sym typeface="Consolas"/>
              </a:rPr>
              <a:t>           </a:t>
            </a:r>
            <a:r>
              <a:rPr lang="en" sz="1000" b="1">
                <a:solidFill>
                  <a:srgbClr val="660E7A"/>
                </a:solidFill>
                <a:latin typeface="Consolas"/>
                <a:ea typeface="Consolas"/>
                <a:cs typeface="Consolas"/>
                <a:sym typeface="Consolas"/>
              </a:rPr>
              <a:t>nextLogger</a:t>
            </a:r>
            <a:r>
              <a:rPr lang="en" sz="1000">
                <a:latin typeface="Consolas"/>
                <a:ea typeface="Consolas"/>
                <a:cs typeface="Consolas"/>
                <a:sym typeface="Consolas"/>
              </a:rPr>
              <a:t>.logMessage(level, message);</a:t>
            </a:r>
            <a:endParaRPr sz="1000">
              <a:latin typeface="Consolas"/>
              <a:ea typeface="Consolas"/>
              <a:cs typeface="Consolas"/>
              <a:sym typeface="Consolas"/>
            </a:endParaRPr>
          </a:p>
          <a:p>
            <a:pPr marL="0" lvl="0" indent="0" algn="l" rtl="0">
              <a:lnSpc>
                <a:spcPct val="115000"/>
              </a:lnSpc>
              <a:spcBef>
                <a:spcPts val="0"/>
              </a:spcBef>
              <a:spcAft>
                <a:spcPts val="0"/>
              </a:spcAft>
              <a:buNone/>
            </a:pPr>
            <a:r>
              <a:rPr lang="en" sz="1000">
                <a:latin typeface="Consolas"/>
                <a:ea typeface="Consolas"/>
                <a:cs typeface="Consolas"/>
                <a:sym typeface="Consolas"/>
              </a:rPr>
              <a:t>       }</a:t>
            </a:r>
            <a:endParaRPr sz="1000">
              <a:latin typeface="Consolas"/>
              <a:ea typeface="Consolas"/>
              <a:cs typeface="Consolas"/>
              <a:sym typeface="Consolas"/>
            </a:endParaRPr>
          </a:p>
          <a:p>
            <a:pPr marL="0" lvl="0" indent="0" algn="l" rtl="0">
              <a:lnSpc>
                <a:spcPct val="115000"/>
              </a:lnSpc>
              <a:spcBef>
                <a:spcPts val="0"/>
              </a:spcBef>
              <a:spcAft>
                <a:spcPts val="0"/>
              </a:spcAft>
              <a:buNone/>
            </a:pPr>
            <a:r>
              <a:rPr lang="en" sz="1000">
                <a:latin typeface="Consolas"/>
                <a:ea typeface="Consolas"/>
                <a:cs typeface="Consolas"/>
                <a:sym typeface="Consolas"/>
              </a:rPr>
              <a:t>   }</a:t>
            </a:r>
            <a:endParaRPr sz="1000">
              <a:latin typeface="Consolas"/>
              <a:ea typeface="Consolas"/>
              <a:cs typeface="Consolas"/>
              <a:sym typeface="Consolas"/>
            </a:endParaRPr>
          </a:p>
          <a:p>
            <a:pPr marL="0" lvl="0" indent="0" algn="l" rtl="0">
              <a:lnSpc>
                <a:spcPct val="115000"/>
              </a:lnSpc>
              <a:spcBef>
                <a:spcPts val="0"/>
              </a:spcBef>
              <a:spcAft>
                <a:spcPts val="0"/>
              </a:spcAft>
              <a:buNone/>
            </a:pPr>
            <a:endParaRPr sz="1000">
              <a:latin typeface="Consolas"/>
              <a:ea typeface="Consolas"/>
              <a:cs typeface="Consolas"/>
              <a:sym typeface="Consolas"/>
            </a:endParaRPr>
          </a:p>
          <a:p>
            <a:pPr marL="0" lvl="0" indent="0" algn="l" rtl="0">
              <a:lnSpc>
                <a:spcPct val="115000"/>
              </a:lnSpc>
              <a:spcBef>
                <a:spcPts val="0"/>
              </a:spcBef>
              <a:spcAft>
                <a:spcPts val="0"/>
              </a:spcAft>
              <a:buNone/>
            </a:pPr>
            <a:r>
              <a:rPr lang="en" sz="1000">
                <a:latin typeface="Consolas"/>
                <a:ea typeface="Consolas"/>
                <a:cs typeface="Consolas"/>
                <a:sym typeface="Consolas"/>
              </a:rPr>
              <a:t>   </a:t>
            </a:r>
            <a:r>
              <a:rPr lang="en" sz="1000" b="1">
                <a:solidFill>
                  <a:srgbClr val="000080"/>
                </a:solidFill>
                <a:latin typeface="Consolas"/>
                <a:ea typeface="Consolas"/>
                <a:cs typeface="Consolas"/>
                <a:sym typeface="Consolas"/>
              </a:rPr>
              <a:t>abstract protected void </a:t>
            </a:r>
            <a:r>
              <a:rPr lang="en" sz="1000">
                <a:latin typeface="Consolas"/>
                <a:ea typeface="Consolas"/>
                <a:cs typeface="Consolas"/>
                <a:sym typeface="Consolas"/>
              </a:rPr>
              <a:t>write(String message);</a:t>
            </a:r>
            <a:endParaRPr sz="1000">
              <a:latin typeface="Consolas"/>
              <a:ea typeface="Consolas"/>
              <a:cs typeface="Consolas"/>
              <a:sym typeface="Consolas"/>
            </a:endParaRPr>
          </a:p>
          <a:p>
            <a:pPr marL="0" lvl="0" indent="0" algn="l" rtl="0">
              <a:lnSpc>
                <a:spcPct val="115000"/>
              </a:lnSpc>
              <a:spcBef>
                <a:spcPts val="0"/>
              </a:spcBef>
              <a:spcAft>
                <a:spcPts val="0"/>
              </a:spcAft>
              <a:buNone/>
            </a:pPr>
            <a:r>
              <a:rPr lang="en" sz="1000">
                <a:latin typeface="Consolas"/>
                <a:ea typeface="Consolas"/>
                <a:cs typeface="Consolas"/>
                <a:sym typeface="Consolas"/>
              </a:rPr>
              <a:t>}</a:t>
            </a:r>
            <a:endParaRPr sz="1000">
              <a:latin typeface="Consolas"/>
              <a:ea typeface="Consolas"/>
              <a:cs typeface="Consolas"/>
              <a:sym typeface="Consolas"/>
            </a:endParaRPr>
          </a:p>
          <a:p>
            <a:pPr marL="0" lvl="0" indent="0" algn="l" rtl="0">
              <a:lnSpc>
                <a:spcPct val="115000"/>
              </a:lnSpc>
              <a:spcBef>
                <a:spcPts val="0"/>
              </a:spcBef>
              <a:spcAft>
                <a:spcPts val="0"/>
              </a:spcAft>
              <a:buNone/>
            </a:pPr>
            <a:endParaRPr sz="1000" b="1">
              <a:solidFill>
                <a:srgbClr val="000080"/>
              </a:solidFill>
              <a:latin typeface="Consolas"/>
              <a:ea typeface="Consolas"/>
              <a:cs typeface="Consolas"/>
              <a:sym typeface="Consolas"/>
            </a:endParaRPr>
          </a:p>
        </p:txBody>
      </p:sp>
      <p:sp>
        <p:nvSpPr>
          <p:cNvPr id="518" name="Google Shape;518;p61"/>
          <p:cNvSpPr txBox="1"/>
          <p:nvPr/>
        </p:nvSpPr>
        <p:spPr>
          <a:xfrm>
            <a:off x="253725" y="744300"/>
            <a:ext cx="3000000" cy="2483100"/>
          </a:xfrm>
          <a:prstGeom prst="rect">
            <a:avLst/>
          </a:prstGeom>
          <a:noFill/>
          <a:ln>
            <a:noFill/>
          </a:ln>
        </p:spPr>
        <p:txBody>
          <a:bodyPr spcFirstLastPara="1" wrap="square" lIns="91425" tIns="91425" rIns="91425" bIns="91425" anchor="ctr" anchorCtr="0">
            <a:noAutofit/>
          </a:bodyPr>
          <a:lstStyle/>
          <a:p>
            <a:pPr marL="0" lvl="0" indent="0" algn="just" rtl="0">
              <a:lnSpc>
                <a:spcPct val="150000"/>
              </a:lnSpc>
              <a:spcBef>
                <a:spcPts val="0"/>
              </a:spcBef>
              <a:spcAft>
                <a:spcPts val="0"/>
              </a:spcAft>
              <a:buNone/>
            </a:pPr>
            <a:r>
              <a:rPr lang="en" sz="1200">
                <a:latin typeface="Proxima Nova"/>
                <a:ea typeface="Proxima Nova"/>
                <a:cs typeface="Proxima Nova"/>
                <a:sym typeface="Proxima Nova"/>
              </a:rPr>
              <a:t>Chceme implementovat logovací systém. Ten vytvoříme pomocí logovacích komponent, kde každá loguje jiný druh informací a které je možné řetězit za sebe.</a:t>
            </a:r>
            <a:endParaRPr sz="1200">
              <a:latin typeface="Proxima Nova"/>
              <a:ea typeface="Proxima Nova"/>
              <a:cs typeface="Proxima Nova"/>
              <a:sym typeface="Proxima Nova"/>
            </a:endParaRPr>
          </a:p>
          <a:p>
            <a:pPr marL="0" lvl="0" indent="0" algn="just" rtl="0">
              <a:lnSpc>
                <a:spcPct val="150000"/>
              </a:lnSpc>
              <a:spcBef>
                <a:spcPts val="1400"/>
              </a:spcBef>
              <a:spcAft>
                <a:spcPts val="1400"/>
              </a:spcAft>
              <a:buNone/>
            </a:pPr>
            <a:r>
              <a:rPr lang="en" sz="1200">
                <a:latin typeface="Proxima Nova"/>
                <a:ea typeface="Proxima Nova"/>
                <a:cs typeface="Proxima Nova"/>
                <a:sym typeface="Proxima Nova"/>
              </a:rPr>
              <a:t>Začneme implementací abstraktní logovací třídy</a:t>
            </a:r>
            <a:endParaRPr sz="1200">
              <a:latin typeface="Proxima Nova"/>
              <a:ea typeface="Proxima Nova"/>
              <a:cs typeface="Proxima Nova"/>
              <a:sym typeface="Proxima Nova"/>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22"/>
        <p:cNvGrpSpPr/>
        <p:nvPr/>
      </p:nvGrpSpPr>
      <p:grpSpPr>
        <a:xfrm>
          <a:off x="0" y="0"/>
          <a:ext cx="0" cy="0"/>
          <a:chOff x="0" y="0"/>
          <a:chExt cx="0" cy="0"/>
        </a:xfrm>
      </p:grpSpPr>
      <p:pic>
        <p:nvPicPr>
          <p:cNvPr id="523" name="Google Shape;523;p62" descr="daum_equation_1503725646551.png"/>
          <p:cNvPicPr preferRelativeResize="0"/>
          <p:nvPr/>
        </p:nvPicPr>
        <p:blipFill>
          <a:blip r:embed="rId3">
            <a:alphaModFix/>
          </a:blip>
          <a:stretch>
            <a:fillRect/>
          </a:stretch>
        </p:blipFill>
        <p:spPr>
          <a:xfrm rot="10800000">
            <a:off x="148116" y="4991100"/>
            <a:ext cx="4284" cy="875"/>
          </a:xfrm>
          <a:prstGeom prst="rect">
            <a:avLst/>
          </a:prstGeom>
          <a:noFill/>
          <a:ln>
            <a:noFill/>
          </a:ln>
        </p:spPr>
      </p:pic>
      <p:pic>
        <p:nvPicPr>
          <p:cNvPr id="524" name="Google Shape;524;p62" descr="daum_equation_1503725646551.png"/>
          <p:cNvPicPr preferRelativeResize="0"/>
          <p:nvPr/>
        </p:nvPicPr>
        <p:blipFill>
          <a:blip r:embed="rId3">
            <a:alphaModFix/>
          </a:blip>
          <a:stretch>
            <a:fillRect/>
          </a:stretch>
        </p:blipFill>
        <p:spPr>
          <a:xfrm rot="10800000">
            <a:off x="300516" y="4991100"/>
            <a:ext cx="4284" cy="875"/>
          </a:xfrm>
          <a:prstGeom prst="rect">
            <a:avLst/>
          </a:prstGeom>
          <a:noFill/>
          <a:ln>
            <a:noFill/>
          </a:ln>
        </p:spPr>
      </p:pic>
      <p:pic>
        <p:nvPicPr>
          <p:cNvPr id="525" name="Google Shape;525;p62" descr="daum_equation_1503725699601.png"/>
          <p:cNvPicPr preferRelativeResize="0"/>
          <p:nvPr/>
        </p:nvPicPr>
        <p:blipFill>
          <a:blip r:embed="rId3">
            <a:alphaModFix/>
          </a:blip>
          <a:stretch>
            <a:fillRect/>
          </a:stretch>
        </p:blipFill>
        <p:spPr>
          <a:xfrm rot="10800000">
            <a:off x="452916" y="4991100"/>
            <a:ext cx="4284" cy="875"/>
          </a:xfrm>
          <a:prstGeom prst="rect">
            <a:avLst/>
          </a:prstGeom>
          <a:noFill/>
          <a:ln>
            <a:noFill/>
          </a:ln>
        </p:spPr>
      </p:pic>
      <p:sp>
        <p:nvSpPr>
          <p:cNvPr id="526" name="Google Shape;526;p62"/>
          <p:cNvSpPr txBox="1">
            <a:spLocks noGrp="1"/>
          </p:cNvSpPr>
          <p:nvPr>
            <p:ph type="title"/>
          </p:nvPr>
        </p:nvSpPr>
        <p:spPr>
          <a:xfrm>
            <a:off x="211400" y="1107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t>Chain of responsibility</a:t>
            </a:r>
            <a:endParaRPr sz="2400"/>
          </a:p>
          <a:p>
            <a:pPr marL="0" lvl="0" indent="0" algn="l" rtl="0">
              <a:spcBef>
                <a:spcPts val="0"/>
              </a:spcBef>
              <a:spcAft>
                <a:spcPts val="0"/>
              </a:spcAft>
              <a:buNone/>
            </a:pPr>
            <a:endParaRPr sz="2400"/>
          </a:p>
        </p:txBody>
      </p:sp>
      <p:sp>
        <p:nvSpPr>
          <p:cNvPr id="527" name="Google Shape;527;p62"/>
          <p:cNvSpPr txBox="1"/>
          <p:nvPr/>
        </p:nvSpPr>
        <p:spPr>
          <a:xfrm>
            <a:off x="3903325" y="227400"/>
            <a:ext cx="4956600" cy="4688700"/>
          </a:xfrm>
          <a:prstGeom prst="rect">
            <a:avLst/>
          </a:prstGeom>
          <a:solidFill>
            <a:srgbClr val="B7B7B7"/>
          </a:solid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000" b="1">
                <a:solidFill>
                  <a:srgbClr val="000080"/>
                </a:solidFill>
                <a:latin typeface="Consolas"/>
                <a:ea typeface="Consolas"/>
                <a:cs typeface="Consolas"/>
                <a:sym typeface="Consolas"/>
              </a:rPr>
              <a:t>public class </a:t>
            </a:r>
            <a:r>
              <a:rPr lang="en" sz="1000">
                <a:latin typeface="Consolas"/>
                <a:ea typeface="Consolas"/>
                <a:cs typeface="Consolas"/>
                <a:sym typeface="Consolas"/>
              </a:rPr>
              <a:t>ConsoleLogger </a:t>
            </a:r>
            <a:r>
              <a:rPr lang="en" sz="1000" b="1">
                <a:solidFill>
                  <a:srgbClr val="000080"/>
                </a:solidFill>
                <a:latin typeface="Consolas"/>
                <a:ea typeface="Consolas"/>
                <a:cs typeface="Consolas"/>
                <a:sym typeface="Consolas"/>
              </a:rPr>
              <a:t>extends </a:t>
            </a:r>
            <a:r>
              <a:rPr lang="en" sz="1000">
                <a:latin typeface="Consolas"/>
                <a:ea typeface="Consolas"/>
                <a:cs typeface="Consolas"/>
                <a:sym typeface="Consolas"/>
              </a:rPr>
              <a:t>AbstractLogger {</a:t>
            </a:r>
            <a:endParaRPr sz="1000">
              <a:latin typeface="Consolas"/>
              <a:ea typeface="Consolas"/>
              <a:cs typeface="Consolas"/>
              <a:sym typeface="Consolas"/>
            </a:endParaRPr>
          </a:p>
          <a:p>
            <a:pPr marL="0" lvl="0" indent="0" algn="l" rtl="0">
              <a:lnSpc>
                <a:spcPct val="115000"/>
              </a:lnSpc>
              <a:spcBef>
                <a:spcPts val="0"/>
              </a:spcBef>
              <a:spcAft>
                <a:spcPts val="0"/>
              </a:spcAft>
              <a:buNone/>
            </a:pPr>
            <a:r>
              <a:rPr lang="en" sz="1000">
                <a:latin typeface="Consolas"/>
                <a:ea typeface="Consolas"/>
                <a:cs typeface="Consolas"/>
                <a:sym typeface="Consolas"/>
              </a:rPr>
              <a:t>   </a:t>
            </a:r>
            <a:r>
              <a:rPr lang="en" sz="1000" b="1">
                <a:solidFill>
                  <a:srgbClr val="000080"/>
                </a:solidFill>
                <a:latin typeface="Consolas"/>
                <a:ea typeface="Consolas"/>
                <a:cs typeface="Consolas"/>
                <a:sym typeface="Consolas"/>
              </a:rPr>
              <a:t>public </a:t>
            </a:r>
            <a:r>
              <a:rPr lang="en" sz="1000">
                <a:latin typeface="Consolas"/>
                <a:ea typeface="Consolas"/>
                <a:cs typeface="Consolas"/>
                <a:sym typeface="Consolas"/>
              </a:rPr>
              <a:t>ConsoleLogger(</a:t>
            </a:r>
            <a:r>
              <a:rPr lang="en" sz="1000" b="1">
                <a:solidFill>
                  <a:srgbClr val="000080"/>
                </a:solidFill>
                <a:latin typeface="Consolas"/>
                <a:ea typeface="Consolas"/>
                <a:cs typeface="Consolas"/>
                <a:sym typeface="Consolas"/>
              </a:rPr>
              <a:t>int </a:t>
            </a:r>
            <a:r>
              <a:rPr lang="en" sz="1000">
                <a:latin typeface="Consolas"/>
                <a:ea typeface="Consolas"/>
                <a:cs typeface="Consolas"/>
                <a:sym typeface="Consolas"/>
              </a:rPr>
              <a:t>level){</a:t>
            </a:r>
            <a:endParaRPr sz="1000">
              <a:latin typeface="Consolas"/>
              <a:ea typeface="Consolas"/>
              <a:cs typeface="Consolas"/>
              <a:sym typeface="Consolas"/>
            </a:endParaRPr>
          </a:p>
          <a:p>
            <a:pPr marL="0" lvl="0" indent="0" algn="l" rtl="0">
              <a:lnSpc>
                <a:spcPct val="115000"/>
              </a:lnSpc>
              <a:spcBef>
                <a:spcPts val="0"/>
              </a:spcBef>
              <a:spcAft>
                <a:spcPts val="0"/>
              </a:spcAft>
              <a:buNone/>
            </a:pPr>
            <a:r>
              <a:rPr lang="en" sz="1000">
                <a:latin typeface="Consolas"/>
                <a:ea typeface="Consolas"/>
                <a:cs typeface="Consolas"/>
                <a:sym typeface="Consolas"/>
              </a:rPr>
              <a:t>       </a:t>
            </a:r>
            <a:r>
              <a:rPr lang="en" sz="1000" b="1">
                <a:solidFill>
                  <a:srgbClr val="000080"/>
                </a:solidFill>
                <a:latin typeface="Consolas"/>
                <a:ea typeface="Consolas"/>
                <a:cs typeface="Consolas"/>
                <a:sym typeface="Consolas"/>
              </a:rPr>
              <a:t>this</a:t>
            </a:r>
            <a:r>
              <a:rPr lang="en" sz="1000">
                <a:latin typeface="Consolas"/>
                <a:ea typeface="Consolas"/>
                <a:cs typeface="Consolas"/>
                <a:sym typeface="Consolas"/>
              </a:rPr>
              <a:t>.</a:t>
            </a:r>
            <a:r>
              <a:rPr lang="en" sz="1000" b="1">
                <a:solidFill>
                  <a:srgbClr val="660E7A"/>
                </a:solidFill>
                <a:latin typeface="Consolas"/>
                <a:ea typeface="Consolas"/>
                <a:cs typeface="Consolas"/>
                <a:sym typeface="Consolas"/>
              </a:rPr>
              <a:t>level </a:t>
            </a:r>
            <a:r>
              <a:rPr lang="en" sz="1000">
                <a:latin typeface="Consolas"/>
                <a:ea typeface="Consolas"/>
                <a:cs typeface="Consolas"/>
                <a:sym typeface="Consolas"/>
              </a:rPr>
              <a:t>= level;</a:t>
            </a:r>
            <a:endParaRPr sz="1000">
              <a:latin typeface="Consolas"/>
              <a:ea typeface="Consolas"/>
              <a:cs typeface="Consolas"/>
              <a:sym typeface="Consolas"/>
            </a:endParaRPr>
          </a:p>
          <a:p>
            <a:pPr marL="0" lvl="0" indent="0" algn="l" rtl="0">
              <a:lnSpc>
                <a:spcPct val="115000"/>
              </a:lnSpc>
              <a:spcBef>
                <a:spcPts val="0"/>
              </a:spcBef>
              <a:spcAft>
                <a:spcPts val="0"/>
              </a:spcAft>
              <a:buNone/>
            </a:pPr>
            <a:r>
              <a:rPr lang="en" sz="1000">
                <a:latin typeface="Consolas"/>
                <a:ea typeface="Consolas"/>
                <a:cs typeface="Consolas"/>
                <a:sym typeface="Consolas"/>
              </a:rPr>
              <a:t>   }</a:t>
            </a:r>
            <a:endParaRPr sz="1000">
              <a:latin typeface="Consolas"/>
              <a:ea typeface="Consolas"/>
              <a:cs typeface="Consolas"/>
              <a:sym typeface="Consolas"/>
            </a:endParaRPr>
          </a:p>
          <a:p>
            <a:pPr marL="0" lvl="0" indent="0" algn="l" rtl="0">
              <a:lnSpc>
                <a:spcPct val="115000"/>
              </a:lnSpc>
              <a:spcBef>
                <a:spcPts val="0"/>
              </a:spcBef>
              <a:spcAft>
                <a:spcPts val="0"/>
              </a:spcAft>
              <a:buNone/>
            </a:pPr>
            <a:r>
              <a:rPr lang="en" sz="1000" b="1">
                <a:solidFill>
                  <a:srgbClr val="000080"/>
                </a:solidFill>
                <a:latin typeface="Consolas"/>
                <a:ea typeface="Consolas"/>
                <a:cs typeface="Consolas"/>
                <a:sym typeface="Consolas"/>
              </a:rPr>
              <a:t>   protected void </a:t>
            </a:r>
            <a:r>
              <a:rPr lang="en" sz="1000">
                <a:latin typeface="Consolas"/>
                <a:ea typeface="Consolas"/>
                <a:cs typeface="Consolas"/>
                <a:sym typeface="Consolas"/>
              </a:rPr>
              <a:t>write(String message) {</a:t>
            </a:r>
            <a:endParaRPr sz="1000">
              <a:latin typeface="Consolas"/>
              <a:ea typeface="Consolas"/>
              <a:cs typeface="Consolas"/>
              <a:sym typeface="Consolas"/>
            </a:endParaRPr>
          </a:p>
          <a:p>
            <a:pPr marL="0" lvl="0" indent="0" algn="l" rtl="0">
              <a:lnSpc>
                <a:spcPct val="115000"/>
              </a:lnSpc>
              <a:spcBef>
                <a:spcPts val="0"/>
              </a:spcBef>
              <a:spcAft>
                <a:spcPts val="0"/>
              </a:spcAft>
              <a:buNone/>
            </a:pPr>
            <a:r>
              <a:rPr lang="en" sz="1000">
                <a:latin typeface="Consolas"/>
                <a:ea typeface="Consolas"/>
                <a:cs typeface="Consolas"/>
                <a:sym typeface="Consolas"/>
              </a:rPr>
              <a:t>      System.</a:t>
            </a:r>
            <a:r>
              <a:rPr lang="en" sz="1000" b="1" i="1">
                <a:solidFill>
                  <a:srgbClr val="660E7A"/>
                </a:solidFill>
                <a:latin typeface="Consolas"/>
                <a:ea typeface="Consolas"/>
                <a:cs typeface="Consolas"/>
                <a:sym typeface="Consolas"/>
              </a:rPr>
              <a:t>out</a:t>
            </a:r>
            <a:r>
              <a:rPr lang="en" sz="1000">
                <a:latin typeface="Consolas"/>
                <a:ea typeface="Consolas"/>
                <a:cs typeface="Consolas"/>
                <a:sym typeface="Consolas"/>
              </a:rPr>
              <a:t>.println(</a:t>
            </a:r>
            <a:r>
              <a:rPr lang="en" sz="1000" b="1">
                <a:solidFill>
                  <a:srgbClr val="008000"/>
                </a:solidFill>
                <a:latin typeface="Consolas"/>
                <a:ea typeface="Consolas"/>
                <a:cs typeface="Consolas"/>
                <a:sym typeface="Consolas"/>
              </a:rPr>
              <a:t>"Standard Console::Logger: " </a:t>
            </a:r>
            <a:r>
              <a:rPr lang="en" sz="1000">
                <a:latin typeface="Consolas"/>
                <a:ea typeface="Consolas"/>
                <a:cs typeface="Consolas"/>
                <a:sym typeface="Consolas"/>
              </a:rPr>
              <a:t>+ message);</a:t>
            </a:r>
            <a:endParaRPr sz="1000">
              <a:latin typeface="Consolas"/>
              <a:ea typeface="Consolas"/>
              <a:cs typeface="Consolas"/>
              <a:sym typeface="Consolas"/>
            </a:endParaRPr>
          </a:p>
          <a:p>
            <a:pPr marL="0" lvl="0" indent="0" algn="l" rtl="0">
              <a:lnSpc>
                <a:spcPct val="115000"/>
              </a:lnSpc>
              <a:spcBef>
                <a:spcPts val="0"/>
              </a:spcBef>
              <a:spcAft>
                <a:spcPts val="0"/>
              </a:spcAft>
              <a:buNone/>
            </a:pPr>
            <a:r>
              <a:rPr lang="en" sz="1000">
                <a:latin typeface="Consolas"/>
                <a:ea typeface="Consolas"/>
                <a:cs typeface="Consolas"/>
                <a:sym typeface="Consolas"/>
              </a:rPr>
              <a:t>   }</a:t>
            </a:r>
            <a:endParaRPr sz="1000">
              <a:latin typeface="Consolas"/>
              <a:ea typeface="Consolas"/>
              <a:cs typeface="Consolas"/>
              <a:sym typeface="Consolas"/>
            </a:endParaRPr>
          </a:p>
          <a:p>
            <a:pPr marL="0" lvl="0" indent="0" algn="l" rtl="0">
              <a:lnSpc>
                <a:spcPct val="115000"/>
              </a:lnSpc>
              <a:spcBef>
                <a:spcPts val="0"/>
              </a:spcBef>
              <a:spcAft>
                <a:spcPts val="0"/>
              </a:spcAft>
              <a:buNone/>
            </a:pPr>
            <a:r>
              <a:rPr lang="en" sz="1000">
                <a:latin typeface="Consolas"/>
                <a:ea typeface="Consolas"/>
                <a:cs typeface="Consolas"/>
                <a:sym typeface="Consolas"/>
              </a:rPr>
              <a:t>}</a:t>
            </a:r>
            <a:endParaRPr sz="1000">
              <a:latin typeface="Consolas"/>
              <a:ea typeface="Consolas"/>
              <a:cs typeface="Consolas"/>
              <a:sym typeface="Consolas"/>
            </a:endParaRPr>
          </a:p>
          <a:p>
            <a:pPr marL="0" lvl="0" indent="584200" algn="l" rtl="0">
              <a:lnSpc>
                <a:spcPct val="115000"/>
              </a:lnSpc>
              <a:spcBef>
                <a:spcPts val="0"/>
              </a:spcBef>
              <a:spcAft>
                <a:spcPts val="0"/>
              </a:spcAft>
              <a:buNone/>
            </a:pPr>
            <a:endParaRPr sz="1000">
              <a:latin typeface="Consolas"/>
              <a:ea typeface="Consolas"/>
              <a:cs typeface="Consolas"/>
              <a:sym typeface="Consolas"/>
            </a:endParaRPr>
          </a:p>
          <a:p>
            <a:pPr marL="0" lvl="0" indent="0" algn="l" rtl="0">
              <a:lnSpc>
                <a:spcPct val="115000"/>
              </a:lnSpc>
              <a:spcBef>
                <a:spcPts val="0"/>
              </a:spcBef>
              <a:spcAft>
                <a:spcPts val="0"/>
              </a:spcAft>
              <a:buNone/>
            </a:pPr>
            <a:r>
              <a:rPr lang="en" sz="1000" b="1">
                <a:solidFill>
                  <a:srgbClr val="000080"/>
                </a:solidFill>
                <a:latin typeface="Consolas"/>
                <a:ea typeface="Consolas"/>
                <a:cs typeface="Consolas"/>
                <a:sym typeface="Consolas"/>
              </a:rPr>
              <a:t>public class </a:t>
            </a:r>
            <a:r>
              <a:rPr lang="en" sz="1000">
                <a:latin typeface="Consolas"/>
                <a:ea typeface="Consolas"/>
                <a:cs typeface="Consolas"/>
                <a:sym typeface="Consolas"/>
              </a:rPr>
              <a:t>ErrorLogger </a:t>
            </a:r>
            <a:r>
              <a:rPr lang="en" sz="1000" b="1">
                <a:solidFill>
                  <a:srgbClr val="000080"/>
                </a:solidFill>
                <a:latin typeface="Consolas"/>
                <a:ea typeface="Consolas"/>
                <a:cs typeface="Consolas"/>
                <a:sym typeface="Consolas"/>
              </a:rPr>
              <a:t>extends </a:t>
            </a:r>
            <a:r>
              <a:rPr lang="en" sz="1000">
                <a:latin typeface="Consolas"/>
                <a:ea typeface="Consolas"/>
                <a:cs typeface="Consolas"/>
                <a:sym typeface="Consolas"/>
              </a:rPr>
              <a:t>AbstractLogger {</a:t>
            </a:r>
            <a:endParaRPr sz="1000">
              <a:latin typeface="Consolas"/>
              <a:ea typeface="Consolas"/>
              <a:cs typeface="Consolas"/>
              <a:sym typeface="Consolas"/>
            </a:endParaRPr>
          </a:p>
          <a:p>
            <a:pPr marL="0" lvl="0" indent="0" algn="l" rtl="0">
              <a:lnSpc>
                <a:spcPct val="115000"/>
              </a:lnSpc>
              <a:spcBef>
                <a:spcPts val="0"/>
              </a:spcBef>
              <a:spcAft>
                <a:spcPts val="0"/>
              </a:spcAft>
              <a:buNone/>
            </a:pPr>
            <a:r>
              <a:rPr lang="en" sz="1000">
                <a:latin typeface="Consolas"/>
                <a:ea typeface="Consolas"/>
                <a:cs typeface="Consolas"/>
                <a:sym typeface="Consolas"/>
              </a:rPr>
              <a:t>   </a:t>
            </a:r>
            <a:r>
              <a:rPr lang="en" sz="1000" b="1">
                <a:solidFill>
                  <a:srgbClr val="000080"/>
                </a:solidFill>
                <a:latin typeface="Consolas"/>
                <a:ea typeface="Consolas"/>
                <a:cs typeface="Consolas"/>
                <a:sym typeface="Consolas"/>
              </a:rPr>
              <a:t>public </a:t>
            </a:r>
            <a:r>
              <a:rPr lang="en" sz="1000">
                <a:latin typeface="Consolas"/>
                <a:ea typeface="Consolas"/>
                <a:cs typeface="Consolas"/>
                <a:sym typeface="Consolas"/>
              </a:rPr>
              <a:t>ErrorLogger(</a:t>
            </a:r>
            <a:r>
              <a:rPr lang="en" sz="1000" b="1">
                <a:solidFill>
                  <a:srgbClr val="000080"/>
                </a:solidFill>
                <a:latin typeface="Consolas"/>
                <a:ea typeface="Consolas"/>
                <a:cs typeface="Consolas"/>
                <a:sym typeface="Consolas"/>
              </a:rPr>
              <a:t>int </a:t>
            </a:r>
            <a:r>
              <a:rPr lang="en" sz="1000">
                <a:latin typeface="Consolas"/>
                <a:ea typeface="Consolas"/>
                <a:cs typeface="Consolas"/>
                <a:sym typeface="Consolas"/>
              </a:rPr>
              <a:t>level){</a:t>
            </a:r>
            <a:endParaRPr sz="1000">
              <a:latin typeface="Consolas"/>
              <a:ea typeface="Consolas"/>
              <a:cs typeface="Consolas"/>
              <a:sym typeface="Consolas"/>
            </a:endParaRPr>
          </a:p>
          <a:p>
            <a:pPr marL="0" lvl="0" indent="0" algn="l" rtl="0">
              <a:lnSpc>
                <a:spcPct val="115000"/>
              </a:lnSpc>
              <a:spcBef>
                <a:spcPts val="0"/>
              </a:spcBef>
              <a:spcAft>
                <a:spcPts val="0"/>
              </a:spcAft>
              <a:buNone/>
            </a:pPr>
            <a:r>
              <a:rPr lang="en" sz="1000">
                <a:latin typeface="Consolas"/>
                <a:ea typeface="Consolas"/>
                <a:cs typeface="Consolas"/>
                <a:sym typeface="Consolas"/>
              </a:rPr>
              <a:t>       </a:t>
            </a:r>
            <a:r>
              <a:rPr lang="en" sz="1000" b="1">
                <a:solidFill>
                  <a:srgbClr val="000080"/>
                </a:solidFill>
                <a:latin typeface="Consolas"/>
                <a:ea typeface="Consolas"/>
                <a:cs typeface="Consolas"/>
                <a:sym typeface="Consolas"/>
              </a:rPr>
              <a:t>this</a:t>
            </a:r>
            <a:r>
              <a:rPr lang="en" sz="1000">
                <a:latin typeface="Consolas"/>
                <a:ea typeface="Consolas"/>
                <a:cs typeface="Consolas"/>
                <a:sym typeface="Consolas"/>
              </a:rPr>
              <a:t>.</a:t>
            </a:r>
            <a:r>
              <a:rPr lang="en" sz="1000" b="1">
                <a:solidFill>
                  <a:srgbClr val="660E7A"/>
                </a:solidFill>
                <a:latin typeface="Consolas"/>
                <a:ea typeface="Consolas"/>
                <a:cs typeface="Consolas"/>
                <a:sym typeface="Consolas"/>
              </a:rPr>
              <a:t>level </a:t>
            </a:r>
            <a:r>
              <a:rPr lang="en" sz="1000">
                <a:latin typeface="Consolas"/>
                <a:ea typeface="Consolas"/>
                <a:cs typeface="Consolas"/>
                <a:sym typeface="Consolas"/>
              </a:rPr>
              <a:t>= level;</a:t>
            </a:r>
            <a:endParaRPr sz="1000">
              <a:latin typeface="Consolas"/>
              <a:ea typeface="Consolas"/>
              <a:cs typeface="Consolas"/>
              <a:sym typeface="Consolas"/>
            </a:endParaRPr>
          </a:p>
          <a:p>
            <a:pPr marL="0" lvl="0" indent="0" algn="l" rtl="0">
              <a:lnSpc>
                <a:spcPct val="115000"/>
              </a:lnSpc>
              <a:spcBef>
                <a:spcPts val="0"/>
              </a:spcBef>
              <a:spcAft>
                <a:spcPts val="0"/>
              </a:spcAft>
              <a:buNone/>
            </a:pPr>
            <a:r>
              <a:rPr lang="en" sz="1000">
                <a:latin typeface="Consolas"/>
                <a:ea typeface="Consolas"/>
                <a:cs typeface="Consolas"/>
                <a:sym typeface="Consolas"/>
              </a:rPr>
              <a:t>   }</a:t>
            </a:r>
            <a:endParaRPr sz="1000">
              <a:solidFill>
                <a:srgbClr val="808000"/>
              </a:solidFill>
              <a:latin typeface="Consolas"/>
              <a:ea typeface="Consolas"/>
              <a:cs typeface="Consolas"/>
              <a:sym typeface="Consolas"/>
            </a:endParaRPr>
          </a:p>
          <a:p>
            <a:pPr marL="0" lvl="0" indent="0" algn="l" rtl="0">
              <a:lnSpc>
                <a:spcPct val="115000"/>
              </a:lnSpc>
              <a:spcBef>
                <a:spcPts val="0"/>
              </a:spcBef>
              <a:spcAft>
                <a:spcPts val="0"/>
              </a:spcAft>
              <a:buNone/>
            </a:pPr>
            <a:r>
              <a:rPr lang="en" sz="1000">
                <a:solidFill>
                  <a:srgbClr val="808000"/>
                </a:solidFill>
                <a:latin typeface="Consolas"/>
                <a:ea typeface="Consolas"/>
                <a:cs typeface="Consolas"/>
                <a:sym typeface="Consolas"/>
              </a:rPr>
              <a:t>   </a:t>
            </a:r>
            <a:r>
              <a:rPr lang="en" sz="1000" b="1">
                <a:solidFill>
                  <a:srgbClr val="000080"/>
                </a:solidFill>
                <a:latin typeface="Consolas"/>
                <a:ea typeface="Consolas"/>
                <a:cs typeface="Consolas"/>
                <a:sym typeface="Consolas"/>
              </a:rPr>
              <a:t>protected void </a:t>
            </a:r>
            <a:r>
              <a:rPr lang="en" sz="1000">
                <a:latin typeface="Consolas"/>
                <a:ea typeface="Consolas"/>
                <a:cs typeface="Consolas"/>
                <a:sym typeface="Consolas"/>
              </a:rPr>
              <a:t>write(String message) {</a:t>
            </a:r>
            <a:endParaRPr sz="1000">
              <a:latin typeface="Consolas"/>
              <a:ea typeface="Consolas"/>
              <a:cs typeface="Consolas"/>
              <a:sym typeface="Consolas"/>
            </a:endParaRPr>
          </a:p>
          <a:p>
            <a:pPr marL="0" lvl="0" indent="0" algn="l" rtl="0">
              <a:lnSpc>
                <a:spcPct val="115000"/>
              </a:lnSpc>
              <a:spcBef>
                <a:spcPts val="0"/>
              </a:spcBef>
              <a:spcAft>
                <a:spcPts val="0"/>
              </a:spcAft>
              <a:buNone/>
            </a:pPr>
            <a:r>
              <a:rPr lang="en" sz="1000">
                <a:latin typeface="Consolas"/>
                <a:ea typeface="Consolas"/>
                <a:cs typeface="Consolas"/>
                <a:sym typeface="Consolas"/>
              </a:rPr>
              <a:t>       System.</a:t>
            </a:r>
            <a:r>
              <a:rPr lang="en" sz="1000" b="1" i="1">
                <a:solidFill>
                  <a:srgbClr val="660E7A"/>
                </a:solidFill>
                <a:latin typeface="Consolas"/>
                <a:ea typeface="Consolas"/>
                <a:cs typeface="Consolas"/>
                <a:sym typeface="Consolas"/>
              </a:rPr>
              <a:t>out</a:t>
            </a:r>
            <a:r>
              <a:rPr lang="en" sz="1000">
                <a:latin typeface="Consolas"/>
                <a:ea typeface="Consolas"/>
                <a:cs typeface="Consolas"/>
                <a:sym typeface="Consolas"/>
              </a:rPr>
              <a:t>.println(</a:t>
            </a:r>
            <a:r>
              <a:rPr lang="en" sz="1000" b="1">
                <a:solidFill>
                  <a:srgbClr val="008000"/>
                </a:solidFill>
                <a:latin typeface="Consolas"/>
                <a:ea typeface="Consolas"/>
                <a:cs typeface="Consolas"/>
                <a:sym typeface="Consolas"/>
              </a:rPr>
              <a:t>"Error Console::Logger: " </a:t>
            </a:r>
            <a:r>
              <a:rPr lang="en" sz="1000">
                <a:latin typeface="Consolas"/>
                <a:ea typeface="Consolas"/>
                <a:cs typeface="Consolas"/>
                <a:sym typeface="Consolas"/>
              </a:rPr>
              <a:t>+ message);</a:t>
            </a:r>
            <a:endParaRPr sz="1000">
              <a:latin typeface="Consolas"/>
              <a:ea typeface="Consolas"/>
              <a:cs typeface="Consolas"/>
              <a:sym typeface="Consolas"/>
            </a:endParaRPr>
          </a:p>
          <a:p>
            <a:pPr marL="0" lvl="0" indent="0" algn="l" rtl="0">
              <a:lnSpc>
                <a:spcPct val="115000"/>
              </a:lnSpc>
              <a:spcBef>
                <a:spcPts val="0"/>
              </a:spcBef>
              <a:spcAft>
                <a:spcPts val="0"/>
              </a:spcAft>
              <a:buNone/>
            </a:pPr>
            <a:r>
              <a:rPr lang="en" sz="1000">
                <a:latin typeface="Consolas"/>
                <a:ea typeface="Consolas"/>
                <a:cs typeface="Consolas"/>
                <a:sym typeface="Consolas"/>
              </a:rPr>
              <a:t>   }</a:t>
            </a:r>
            <a:endParaRPr sz="1000">
              <a:latin typeface="Consolas"/>
              <a:ea typeface="Consolas"/>
              <a:cs typeface="Consolas"/>
              <a:sym typeface="Consolas"/>
            </a:endParaRPr>
          </a:p>
          <a:p>
            <a:pPr marL="0" lvl="0" indent="0" algn="l" rtl="0">
              <a:lnSpc>
                <a:spcPct val="115000"/>
              </a:lnSpc>
              <a:spcBef>
                <a:spcPts val="0"/>
              </a:spcBef>
              <a:spcAft>
                <a:spcPts val="0"/>
              </a:spcAft>
              <a:buNone/>
            </a:pPr>
            <a:r>
              <a:rPr lang="en" sz="1000">
                <a:latin typeface="Consolas"/>
                <a:ea typeface="Consolas"/>
                <a:cs typeface="Consolas"/>
                <a:sym typeface="Consolas"/>
              </a:rPr>
              <a:t>}</a:t>
            </a:r>
            <a:endParaRPr sz="1000">
              <a:latin typeface="Consolas"/>
              <a:ea typeface="Consolas"/>
              <a:cs typeface="Consolas"/>
              <a:sym typeface="Consolas"/>
            </a:endParaRPr>
          </a:p>
          <a:p>
            <a:pPr marL="0" lvl="0" indent="0" algn="l" rtl="0">
              <a:lnSpc>
                <a:spcPct val="115000"/>
              </a:lnSpc>
              <a:spcBef>
                <a:spcPts val="0"/>
              </a:spcBef>
              <a:spcAft>
                <a:spcPts val="0"/>
              </a:spcAft>
              <a:buNone/>
            </a:pPr>
            <a:endParaRPr sz="1000">
              <a:latin typeface="Consolas"/>
              <a:ea typeface="Consolas"/>
              <a:cs typeface="Consolas"/>
              <a:sym typeface="Consolas"/>
            </a:endParaRPr>
          </a:p>
          <a:p>
            <a:pPr marL="0" lvl="0" indent="0" algn="l" rtl="0">
              <a:lnSpc>
                <a:spcPct val="115000"/>
              </a:lnSpc>
              <a:spcBef>
                <a:spcPts val="0"/>
              </a:spcBef>
              <a:spcAft>
                <a:spcPts val="0"/>
              </a:spcAft>
              <a:buNone/>
            </a:pPr>
            <a:r>
              <a:rPr lang="en" sz="1000" b="1">
                <a:solidFill>
                  <a:srgbClr val="000080"/>
                </a:solidFill>
                <a:latin typeface="Consolas"/>
                <a:ea typeface="Consolas"/>
                <a:cs typeface="Consolas"/>
                <a:sym typeface="Consolas"/>
              </a:rPr>
              <a:t>public class </a:t>
            </a:r>
            <a:r>
              <a:rPr lang="en" sz="1000">
                <a:latin typeface="Consolas"/>
                <a:ea typeface="Consolas"/>
                <a:cs typeface="Consolas"/>
                <a:sym typeface="Consolas"/>
              </a:rPr>
              <a:t>FileLogger </a:t>
            </a:r>
            <a:r>
              <a:rPr lang="en" sz="1000" b="1">
                <a:solidFill>
                  <a:srgbClr val="000080"/>
                </a:solidFill>
                <a:latin typeface="Consolas"/>
                <a:ea typeface="Consolas"/>
                <a:cs typeface="Consolas"/>
                <a:sym typeface="Consolas"/>
              </a:rPr>
              <a:t>extends </a:t>
            </a:r>
            <a:r>
              <a:rPr lang="en" sz="1000">
                <a:latin typeface="Consolas"/>
                <a:ea typeface="Consolas"/>
                <a:cs typeface="Consolas"/>
                <a:sym typeface="Consolas"/>
              </a:rPr>
              <a:t>AbstractLogger {</a:t>
            </a:r>
            <a:endParaRPr sz="1000">
              <a:latin typeface="Consolas"/>
              <a:ea typeface="Consolas"/>
              <a:cs typeface="Consolas"/>
              <a:sym typeface="Consolas"/>
            </a:endParaRPr>
          </a:p>
          <a:p>
            <a:pPr marL="0" lvl="0" indent="0" algn="l" rtl="0">
              <a:lnSpc>
                <a:spcPct val="115000"/>
              </a:lnSpc>
              <a:spcBef>
                <a:spcPts val="0"/>
              </a:spcBef>
              <a:spcAft>
                <a:spcPts val="0"/>
              </a:spcAft>
              <a:buNone/>
            </a:pPr>
            <a:r>
              <a:rPr lang="en" sz="1000">
                <a:latin typeface="Consolas"/>
                <a:ea typeface="Consolas"/>
                <a:cs typeface="Consolas"/>
                <a:sym typeface="Consolas"/>
              </a:rPr>
              <a:t>   </a:t>
            </a:r>
            <a:r>
              <a:rPr lang="en" sz="1000" b="1">
                <a:solidFill>
                  <a:srgbClr val="000080"/>
                </a:solidFill>
                <a:latin typeface="Consolas"/>
                <a:ea typeface="Consolas"/>
                <a:cs typeface="Consolas"/>
                <a:sym typeface="Consolas"/>
              </a:rPr>
              <a:t>public </a:t>
            </a:r>
            <a:r>
              <a:rPr lang="en" sz="1000">
                <a:latin typeface="Consolas"/>
                <a:ea typeface="Consolas"/>
                <a:cs typeface="Consolas"/>
                <a:sym typeface="Consolas"/>
              </a:rPr>
              <a:t>FileLogger(</a:t>
            </a:r>
            <a:r>
              <a:rPr lang="en" sz="1000" b="1">
                <a:solidFill>
                  <a:srgbClr val="000080"/>
                </a:solidFill>
                <a:latin typeface="Consolas"/>
                <a:ea typeface="Consolas"/>
                <a:cs typeface="Consolas"/>
                <a:sym typeface="Consolas"/>
              </a:rPr>
              <a:t>int </a:t>
            </a:r>
            <a:r>
              <a:rPr lang="en" sz="1000">
                <a:latin typeface="Consolas"/>
                <a:ea typeface="Consolas"/>
                <a:cs typeface="Consolas"/>
                <a:sym typeface="Consolas"/>
              </a:rPr>
              <a:t>level){</a:t>
            </a:r>
            <a:endParaRPr sz="1000">
              <a:latin typeface="Consolas"/>
              <a:ea typeface="Consolas"/>
              <a:cs typeface="Consolas"/>
              <a:sym typeface="Consolas"/>
            </a:endParaRPr>
          </a:p>
          <a:p>
            <a:pPr marL="0" lvl="0" indent="0" algn="l" rtl="0">
              <a:lnSpc>
                <a:spcPct val="115000"/>
              </a:lnSpc>
              <a:spcBef>
                <a:spcPts val="0"/>
              </a:spcBef>
              <a:spcAft>
                <a:spcPts val="0"/>
              </a:spcAft>
              <a:buNone/>
            </a:pPr>
            <a:r>
              <a:rPr lang="en" sz="1000">
                <a:latin typeface="Consolas"/>
                <a:ea typeface="Consolas"/>
                <a:cs typeface="Consolas"/>
                <a:sym typeface="Consolas"/>
              </a:rPr>
              <a:t>       </a:t>
            </a:r>
            <a:r>
              <a:rPr lang="en" sz="1000" b="1">
                <a:solidFill>
                  <a:srgbClr val="000080"/>
                </a:solidFill>
                <a:latin typeface="Consolas"/>
                <a:ea typeface="Consolas"/>
                <a:cs typeface="Consolas"/>
                <a:sym typeface="Consolas"/>
              </a:rPr>
              <a:t>this</a:t>
            </a:r>
            <a:r>
              <a:rPr lang="en" sz="1000">
                <a:latin typeface="Consolas"/>
                <a:ea typeface="Consolas"/>
                <a:cs typeface="Consolas"/>
                <a:sym typeface="Consolas"/>
              </a:rPr>
              <a:t>.</a:t>
            </a:r>
            <a:r>
              <a:rPr lang="en" sz="1000" b="1">
                <a:solidFill>
                  <a:srgbClr val="660E7A"/>
                </a:solidFill>
                <a:latin typeface="Consolas"/>
                <a:ea typeface="Consolas"/>
                <a:cs typeface="Consolas"/>
                <a:sym typeface="Consolas"/>
              </a:rPr>
              <a:t>level </a:t>
            </a:r>
            <a:r>
              <a:rPr lang="en" sz="1000">
                <a:latin typeface="Consolas"/>
                <a:ea typeface="Consolas"/>
                <a:cs typeface="Consolas"/>
                <a:sym typeface="Consolas"/>
              </a:rPr>
              <a:t>= level;</a:t>
            </a:r>
            <a:endParaRPr sz="1000">
              <a:latin typeface="Consolas"/>
              <a:ea typeface="Consolas"/>
              <a:cs typeface="Consolas"/>
              <a:sym typeface="Consolas"/>
            </a:endParaRPr>
          </a:p>
          <a:p>
            <a:pPr marL="0" lvl="0" indent="0" algn="l" rtl="0">
              <a:lnSpc>
                <a:spcPct val="115000"/>
              </a:lnSpc>
              <a:spcBef>
                <a:spcPts val="0"/>
              </a:spcBef>
              <a:spcAft>
                <a:spcPts val="0"/>
              </a:spcAft>
              <a:buNone/>
            </a:pPr>
            <a:r>
              <a:rPr lang="en" sz="1000">
                <a:latin typeface="Consolas"/>
                <a:ea typeface="Consolas"/>
                <a:cs typeface="Consolas"/>
                <a:sym typeface="Consolas"/>
              </a:rPr>
              <a:t>   }</a:t>
            </a:r>
            <a:endParaRPr sz="1000">
              <a:solidFill>
                <a:srgbClr val="808000"/>
              </a:solidFill>
              <a:latin typeface="Consolas"/>
              <a:ea typeface="Consolas"/>
              <a:cs typeface="Consolas"/>
              <a:sym typeface="Consolas"/>
            </a:endParaRPr>
          </a:p>
          <a:p>
            <a:pPr marL="0" lvl="0" indent="0" algn="l" rtl="0">
              <a:lnSpc>
                <a:spcPct val="115000"/>
              </a:lnSpc>
              <a:spcBef>
                <a:spcPts val="0"/>
              </a:spcBef>
              <a:spcAft>
                <a:spcPts val="0"/>
              </a:spcAft>
              <a:buNone/>
            </a:pPr>
            <a:r>
              <a:rPr lang="en" sz="1000">
                <a:solidFill>
                  <a:srgbClr val="808000"/>
                </a:solidFill>
                <a:latin typeface="Consolas"/>
                <a:ea typeface="Consolas"/>
                <a:cs typeface="Consolas"/>
                <a:sym typeface="Consolas"/>
              </a:rPr>
              <a:t>   </a:t>
            </a:r>
            <a:r>
              <a:rPr lang="en" sz="1000" b="1">
                <a:solidFill>
                  <a:srgbClr val="000080"/>
                </a:solidFill>
                <a:latin typeface="Consolas"/>
                <a:ea typeface="Consolas"/>
                <a:cs typeface="Consolas"/>
                <a:sym typeface="Consolas"/>
              </a:rPr>
              <a:t>protected void </a:t>
            </a:r>
            <a:r>
              <a:rPr lang="en" sz="1000">
                <a:latin typeface="Consolas"/>
                <a:ea typeface="Consolas"/>
                <a:cs typeface="Consolas"/>
                <a:sym typeface="Consolas"/>
              </a:rPr>
              <a:t>write(String message) {</a:t>
            </a:r>
            <a:endParaRPr sz="1000">
              <a:latin typeface="Consolas"/>
              <a:ea typeface="Consolas"/>
              <a:cs typeface="Consolas"/>
              <a:sym typeface="Consolas"/>
            </a:endParaRPr>
          </a:p>
          <a:p>
            <a:pPr marL="0" lvl="0" indent="0" algn="l" rtl="0">
              <a:lnSpc>
                <a:spcPct val="115000"/>
              </a:lnSpc>
              <a:spcBef>
                <a:spcPts val="0"/>
              </a:spcBef>
              <a:spcAft>
                <a:spcPts val="0"/>
              </a:spcAft>
              <a:buNone/>
            </a:pPr>
            <a:r>
              <a:rPr lang="en" sz="1000">
                <a:latin typeface="Consolas"/>
                <a:ea typeface="Consolas"/>
                <a:cs typeface="Consolas"/>
                <a:sym typeface="Consolas"/>
              </a:rPr>
              <a:t>       System.</a:t>
            </a:r>
            <a:r>
              <a:rPr lang="en" sz="1000" b="1" i="1">
                <a:solidFill>
                  <a:srgbClr val="660E7A"/>
                </a:solidFill>
                <a:latin typeface="Consolas"/>
                <a:ea typeface="Consolas"/>
                <a:cs typeface="Consolas"/>
                <a:sym typeface="Consolas"/>
              </a:rPr>
              <a:t>out</a:t>
            </a:r>
            <a:r>
              <a:rPr lang="en" sz="1000">
                <a:latin typeface="Consolas"/>
                <a:ea typeface="Consolas"/>
                <a:cs typeface="Consolas"/>
                <a:sym typeface="Consolas"/>
              </a:rPr>
              <a:t>.println(</a:t>
            </a:r>
            <a:r>
              <a:rPr lang="en" sz="1000" b="1">
                <a:solidFill>
                  <a:srgbClr val="008000"/>
                </a:solidFill>
                <a:latin typeface="Consolas"/>
                <a:ea typeface="Consolas"/>
                <a:cs typeface="Consolas"/>
                <a:sym typeface="Consolas"/>
              </a:rPr>
              <a:t>"File::Logger: " </a:t>
            </a:r>
            <a:r>
              <a:rPr lang="en" sz="1000">
                <a:latin typeface="Consolas"/>
                <a:ea typeface="Consolas"/>
                <a:cs typeface="Consolas"/>
                <a:sym typeface="Consolas"/>
              </a:rPr>
              <a:t>+ message);</a:t>
            </a:r>
            <a:endParaRPr sz="1000">
              <a:latin typeface="Consolas"/>
              <a:ea typeface="Consolas"/>
              <a:cs typeface="Consolas"/>
              <a:sym typeface="Consolas"/>
            </a:endParaRPr>
          </a:p>
          <a:p>
            <a:pPr marL="0" lvl="0" indent="0" algn="l" rtl="0">
              <a:lnSpc>
                <a:spcPct val="115000"/>
              </a:lnSpc>
              <a:spcBef>
                <a:spcPts val="0"/>
              </a:spcBef>
              <a:spcAft>
                <a:spcPts val="0"/>
              </a:spcAft>
              <a:buNone/>
            </a:pPr>
            <a:r>
              <a:rPr lang="en" sz="1000">
                <a:latin typeface="Consolas"/>
                <a:ea typeface="Consolas"/>
                <a:cs typeface="Consolas"/>
                <a:sym typeface="Consolas"/>
              </a:rPr>
              <a:t>   }</a:t>
            </a:r>
            <a:endParaRPr sz="1000">
              <a:latin typeface="Consolas"/>
              <a:ea typeface="Consolas"/>
              <a:cs typeface="Consolas"/>
              <a:sym typeface="Consolas"/>
            </a:endParaRPr>
          </a:p>
          <a:p>
            <a:pPr marL="0" lvl="0" indent="0" algn="l" rtl="0">
              <a:lnSpc>
                <a:spcPct val="115000"/>
              </a:lnSpc>
              <a:spcBef>
                <a:spcPts val="0"/>
              </a:spcBef>
              <a:spcAft>
                <a:spcPts val="0"/>
              </a:spcAft>
              <a:buNone/>
            </a:pPr>
            <a:r>
              <a:rPr lang="en" sz="1000">
                <a:latin typeface="Consolas"/>
                <a:ea typeface="Consolas"/>
                <a:cs typeface="Consolas"/>
                <a:sym typeface="Consolas"/>
              </a:rPr>
              <a:t>}</a:t>
            </a:r>
            <a:endParaRPr sz="1000">
              <a:latin typeface="Consolas"/>
              <a:ea typeface="Consolas"/>
              <a:cs typeface="Consolas"/>
              <a:sym typeface="Consolas"/>
            </a:endParaRPr>
          </a:p>
          <a:p>
            <a:pPr marL="0" lvl="0" indent="0" algn="l" rtl="0">
              <a:lnSpc>
                <a:spcPct val="115000"/>
              </a:lnSpc>
              <a:spcBef>
                <a:spcPts val="0"/>
              </a:spcBef>
              <a:spcAft>
                <a:spcPts val="0"/>
              </a:spcAft>
              <a:buNone/>
            </a:pPr>
            <a:endParaRPr sz="1000" b="1">
              <a:solidFill>
                <a:srgbClr val="000080"/>
              </a:solidFill>
              <a:latin typeface="Consolas"/>
              <a:ea typeface="Consolas"/>
              <a:cs typeface="Consolas"/>
              <a:sym typeface="Consolas"/>
            </a:endParaRPr>
          </a:p>
        </p:txBody>
      </p:sp>
      <p:sp>
        <p:nvSpPr>
          <p:cNvPr id="528" name="Google Shape;528;p62"/>
          <p:cNvSpPr txBox="1"/>
          <p:nvPr/>
        </p:nvSpPr>
        <p:spPr>
          <a:xfrm>
            <a:off x="253725" y="744300"/>
            <a:ext cx="3000000" cy="1254900"/>
          </a:xfrm>
          <a:prstGeom prst="rect">
            <a:avLst/>
          </a:prstGeom>
          <a:noFill/>
          <a:ln>
            <a:noFill/>
          </a:ln>
        </p:spPr>
        <p:txBody>
          <a:bodyPr spcFirstLastPara="1" wrap="square" lIns="91425" tIns="91425" rIns="91425" bIns="91425" anchor="ctr" anchorCtr="0">
            <a:noAutofit/>
          </a:bodyPr>
          <a:lstStyle/>
          <a:p>
            <a:pPr marL="0" lvl="0" indent="0" algn="just" rtl="0">
              <a:lnSpc>
                <a:spcPct val="150000"/>
              </a:lnSpc>
              <a:spcBef>
                <a:spcPts val="0"/>
              </a:spcBef>
              <a:spcAft>
                <a:spcPts val="1400"/>
              </a:spcAft>
              <a:buNone/>
            </a:pPr>
            <a:r>
              <a:rPr lang="en" sz="1200">
                <a:latin typeface="Proxima Nova"/>
                <a:ea typeface="Proxima Nova"/>
                <a:cs typeface="Proxima Nova"/>
                <a:sym typeface="Proxima Nova"/>
              </a:rPr>
              <a:t>Implementujeme jednotlivé logovací komponenty</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32"/>
        <p:cNvGrpSpPr/>
        <p:nvPr/>
      </p:nvGrpSpPr>
      <p:grpSpPr>
        <a:xfrm>
          <a:off x="0" y="0"/>
          <a:ext cx="0" cy="0"/>
          <a:chOff x="0" y="0"/>
          <a:chExt cx="0" cy="0"/>
        </a:xfrm>
      </p:grpSpPr>
      <p:pic>
        <p:nvPicPr>
          <p:cNvPr id="533" name="Google Shape;533;p63" descr="daum_equation_1503725646551.png"/>
          <p:cNvPicPr preferRelativeResize="0"/>
          <p:nvPr/>
        </p:nvPicPr>
        <p:blipFill>
          <a:blip r:embed="rId3">
            <a:alphaModFix/>
          </a:blip>
          <a:stretch>
            <a:fillRect/>
          </a:stretch>
        </p:blipFill>
        <p:spPr>
          <a:xfrm rot="10800000">
            <a:off x="148116" y="4991100"/>
            <a:ext cx="4284" cy="875"/>
          </a:xfrm>
          <a:prstGeom prst="rect">
            <a:avLst/>
          </a:prstGeom>
          <a:noFill/>
          <a:ln>
            <a:noFill/>
          </a:ln>
        </p:spPr>
      </p:pic>
      <p:pic>
        <p:nvPicPr>
          <p:cNvPr id="534" name="Google Shape;534;p63" descr="daum_equation_1503725646551.png"/>
          <p:cNvPicPr preferRelativeResize="0"/>
          <p:nvPr/>
        </p:nvPicPr>
        <p:blipFill>
          <a:blip r:embed="rId3">
            <a:alphaModFix/>
          </a:blip>
          <a:stretch>
            <a:fillRect/>
          </a:stretch>
        </p:blipFill>
        <p:spPr>
          <a:xfrm rot="10800000">
            <a:off x="300516" y="4991100"/>
            <a:ext cx="4284" cy="875"/>
          </a:xfrm>
          <a:prstGeom prst="rect">
            <a:avLst/>
          </a:prstGeom>
          <a:noFill/>
          <a:ln>
            <a:noFill/>
          </a:ln>
        </p:spPr>
      </p:pic>
      <p:pic>
        <p:nvPicPr>
          <p:cNvPr id="535" name="Google Shape;535;p63" descr="daum_equation_1503725699601.png"/>
          <p:cNvPicPr preferRelativeResize="0"/>
          <p:nvPr/>
        </p:nvPicPr>
        <p:blipFill>
          <a:blip r:embed="rId3">
            <a:alphaModFix/>
          </a:blip>
          <a:stretch>
            <a:fillRect/>
          </a:stretch>
        </p:blipFill>
        <p:spPr>
          <a:xfrm rot="10800000">
            <a:off x="452916" y="4991100"/>
            <a:ext cx="4284" cy="875"/>
          </a:xfrm>
          <a:prstGeom prst="rect">
            <a:avLst/>
          </a:prstGeom>
          <a:noFill/>
          <a:ln>
            <a:noFill/>
          </a:ln>
        </p:spPr>
      </p:pic>
      <p:sp>
        <p:nvSpPr>
          <p:cNvPr id="536" name="Google Shape;536;p63"/>
          <p:cNvSpPr txBox="1">
            <a:spLocks noGrp="1"/>
          </p:cNvSpPr>
          <p:nvPr>
            <p:ph type="title"/>
          </p:nvPr>
        </p:nvSpPr>
        <p:spPr>
          <a:xfrm>
            <a:off x="211400" y="1107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t>Chain of responsibility</a:t>
            </a:r>
            <a:endParaRPr sz="2400"/>
          </a:p>
          <a:p>
            <a:pPr marL="0" lvl="0" indent="0" algn="l" rtl="0">
              <a:spcBef>
                <a:spcPts val="0"/>
              </a:spcBef>
              <a:spcAft>
                <a:spcPts val="0"/>
              </a:spcAft>
              <a:buNone/>
            </a:pPr>
            <a:endParaRPr sz="2400"/>
          </a:p>
        </p:txBody>
      </p:sp>
      <p:sp>
        <p:nvSpPr>
          <p:cNvPr id="537" name="Google Shape;537;p63"/>
          <p:cNvSpPr txBox="1"/>
          <p:nvPr/>
        </p:nvSpPr>
        <p:spPr>
          <a:xfrm>
            <a:off x="300525" y="683400"/>
            <a:ext cx="8230200" cy="3004200"/>
          </a:xfrm>
          <a:prstGeom prst="rect">
            <a:avLst/>
          </a:prstGeom>
          <a:solidFill>
            <a:srgbClr val="B7B7B7"/>
          </a:solidFill>
          <a:ln>
            <a:noFill/>
          </a:ln>
        </p:spPr>
        <p:txBody>
          <a:bodyPr spcFirstLastPara="1" wrap="square" lIns="91425" tIns="91425" rIns="91425" bIns="91425" anchor="ctr" anchorCtr="0">
            <a:noAutofit/>
          </a:bodyPr>
          <a:lstStyle/>
          <a:p>
            <a:pPr marL="0" lvl="0" indent="584200" algn="l" rtl="0">
              <a:lnSpc>
                <a:spcPct val="115000"/>
              </a:lnSpc>
              <a:spcBef>
                <a:spcPts val="0"/>
              </a:spcBef>
              <a:spcAft>
                <a:spcPts val="0"/>
              </a:spcAft>
              <a:buNone/>
            </a:pPr>
            <a:endParaRPr sz="1000" b="1">
              <a:solidFill>
                <a:srgbClr val="000080"/>
              </a:solidFill>
              <a:latin typeface="Consolas"/>
              <a:ea typeface="Consolas"/>
              <a:cs typeface="Consolas"/>
              <a:sym typeface="Consolas"/>
            </a:endParaRPr>
          </a:p>
          <a:p>
            <a:pPr marL="0" lvl="0" indent="0" algn="l" rtl="0">
              <a:lnSpc>
                <a:spcPct val="115000"/>
              </a:lnSpc>
              <a:spcBef>
                <a:spcPts val="0"/>
              </a:spcBef>
              <a:spcAft>
                <a:spcPts val="0"/>
              </a:spcAft>
              <a:buNone/>
            </a:pPr>
            <a:r>
              <a:rPr lang="en" sz="1000" b="1">
                <a:solidFill>
                  <a:srgbClr val="000080"/>
                </a:solidFill>
                <a:latin typeface="Consolas"/>
                <a:ea typeface="Consolas"/>
                <a:cs typeface="Consolas"/>
                <a:sym typeface="Consolas"/>
              </a:rPr>
              <a:t>public class </a:t>
            </a:r>
            <a:r>
              <a:rPr lang="en" sz="1000">
                <a:latin typeface="Consolas"/>
                <a:ea typeface="Consolas"/>
                <a:cs typeface="Consolas"/>
                <a:sym typeface="Consolas"/>
              </a:rPr>
              <a:t>Client {</a:t>
            </a:r>
            <a:endParaRPr sz="1000">
              <a:latin typeface="Consolas"/>
              <a:ea typeface="Consolas"/>
              <a:cs typeface="Consolas"/>
              <a:sym typeface="Consolas"/>
            </a:endParaRPr>
          </a:p>
          <a:p>
            <a:pPr marL="0" lvl="0" indent="0" algn="l" rtl="0">
              <a:lnSpc>
                <a:spcPct val="115000"/>
              </a:lnSpc>
              <a:spcBef>
                <a:spcPts val="0"/>
              </a:spcBef>
              <a:spcAft>
                <a:spcPts val="0"/>
              </a:spcAft>
              <a:buNone/>
            </a:pPr>
            <a:r>
              <a:rPr lang="en" sz="1000" b="1">
                <a:solidFill>
                  <a:srgbClr val="000080"/>
                </a:solidFill>
                <a:latin typeface="Consolas"/>
                <a:ea typeface="Consolas"/>
                <a:cs typeface="Consolas"/>
                <a:sym typeface="Consolas"/>
              </a:rPr>
              <a:t>    private static </a:t>
            </a:r>
            <a:r>
              <a:rPr lang="en" sz="1000">
                <a:latin typeface="Consolas"/>
                <a:ea typeface="Consolas"/>
                <a:cs typeface="Consolas"/>
                <a:sym typeface="Consolas"/>
              </a:rPr>
              <a:t>AbstractLogger getChainOfLoggers(){</a:t>
            </a:r>
            <a:endParaRPr sz="1000">
              <a:latin typeface="Consolas"/>
              <a:ea typeface="Consolas"/>
              <a:cs typeface="Consolas"/>
              <a:sym typeface="Consolas"/>
            </a:endParaRPr>
          </a:p>
          <a:p>
            <a:pPr marL="0" lvl="0" indent="0" algn="l" rtl="0">
              <a:lnSpc>
                <a:spcPct val="115000"/>
              </a:lnSpc>
              <a:spcBef>
                <a:spcPts val="0"/>
              </a:spcBef>
              <a:spcAft>
                <a:spcPts val="0"/>
              </a:spcAft>
              <a:buNone/>
            </a:pPr>
            <a:r>
              <a:rPr lang="en" sz="1000">
                <a:latin typeface="Consolas"/>
                <a:ea typeface="Consolas"/>
                <a:cs typeface="Consolas"/>
                <a:sym typeface="Consolas"/>
              </a:rPr>
              <a:t>   	   AbstractLogger errorLogger = </a:t>
            </a:r>
            <a:r>
              <a:rPr lang="en" sz="1000" b="1">
                <a:solidFill>
                  <a:srgbClr val="000080"/>
                </a:solidFill>
                <a:latin typeface="Consolas"/>
                <a:ea typeface="Consolas"/>
                <a:cs typeface="Consolas"/>
                <a:sym typeface="Consolas"/>
              </a:rPr>
              <a:t>new </a:t>
            </a:r>
            <a:r>
              <a:rPr lang="en" sz="1000">
                <a:latin typeface="Consolas"/>
                <a:ea typeface="Consolas"/>
                <a:cs typeface="Consolas"/>
                <a:sym typeface="Consolas"/>
              </a:rPr>
              <a:t>ErrorLogger(AbstractLogger.</a:t>
            </a:r>
            <a:r>
              <a:rPr lang="en" sz="1000" i="1">
                <a:solidFill>
                  <a:srgbClr val="660E7A"/>
                </a:solidFill>
                <a:latin typeface="Consolas"/>
                <a:ea typeface="Consolas"/>
                <a:cs typeface="Consolas"/>
                <a:sym typeface="Consolas"/>
              </a:rPr>
              <a:t>ERROR</a:t>
            </a:r>
            <a:r>
              <a:rPr lang="en" sz="1000">
                <a:latin typeface="Consolas"/>
                <a:ea typeface="Consolas"/>
                <a:cs typeface="Consolas"/>
                <a:sym typeface="Consolas"/>
              </a:rPr>
              <a:t>);</a:t>
            </a:r>
            <a:endParaRPr sz="1000">
              <a:latin typeface="Consolas"/>
              <a:ea typeface="Consolas"/>
              <a:cs typeface="Consolas"/>
              <a:sym typeface="Consolas"/>
            </a:endParaRPr>
          </a:p>
          <a:p>
            <a:pPr marL="457200" lvl="0" indent="0" algn="l" rtl="0">
              <a:lnSpc>
                <a:spcPct val="115000"/>
              </a:lnSpc>
              <a:spcBef>
                <a:spcPts val="0"/>
              </a:spcBef>
              <a:spcAft>
                <a:spcPts val="0"/>
              </a:spcAft>
              <a:buNone/>
            </a:pPr>
            <a:r>
              <a:rPr lang="en" sz="1000">
                <a:latin typeface="Consolas"/>
                <a:ea typeface="Consolas"/>
                <a:cs typeface="Consolas"/>
                <a:sym typeface="Consolas"/>
              </a:rPr>
              <a:t>   AbstractLogger fileLogger = </a:t>
            </a:r>
            <a:r>
              <a:rPr lang="en" sz="1000" b="1">
                <a:solidFill>
                  <a:srgbClr val="000080"/>
                </a:solidFill>
                <a:latin typeface="Consolas"/>
                <a:ea typeface="Consolas"/>
                <a:cs typeface="Consolas"/>
                <a:sym typeface="Consolas"/>
              </a:rPr>
              <a:t>new </a:t>
            </a:r>
            <a:r>
              <a:rPr lang="en" sz="1000">
                <a:latin typeface="Consolas"/>
                <a:ea typeface="Consolas"/>
                <a:cs typeface="Consolas"/>
                <a:sym typeface="Consolas"/>
              </a:rPr>
              <a:t>FileLogger(AbstractLogger.</a:t>
            </a:r>
            <a:r>
              <a:rPr lang="en" sz="1000" i="1">
                <a:solidFill>
                  <a:srgbClr val="660E7A"/>
                </a:solidFill>
                <a:latin typeface="Consolas"/>
                <a:ea typeface="Consolas"/>
                <a:cs typeface="Consolas"/>
                <a:sym typeface="Consolas"/>
              </a:rPr>
              <a:t>DEBUG</a:t>
            </a:r>
            <a:r>
              <a:rPr lang="en" sz="1000">
                <a:latin typeface="Consolas"/>
                <a:ea typeface="Consolas"/>
                <a:cs typeface="Consolas"/>
                <a:sym typeface="Consolas"/>
              </a:rPr>
              <a:t>);</a:t>
            </a:r>
            <a:endParaRPr sz="1000">
              <a:latin typeface="Consolas"/>
              <a:ea typeface="Consolas"/>
              <a:cs typeface="Consolas"/>
              <a:sym typeface="Consolas"/>
            </a:endParaRPr>
          </a:p>
          <a:p>
            <a:pPr marL="457200" lvl="0" indent="0" algn="l" rtl="0">
              <a:lnSpc>
                <a:spcPct val="115000"/>
              </a:lnSpc>
              <a:spcBef>
                <a:spcPts val="0"/>
              </a:spcBef>
              <a:spcAft>
                <a:spcPts val="0"/>
              </a:spcAft>
              <a:buNone/>
            </a:pPr>
            <a:r>
              <a:rPr lang="en" sz="1000">
                <a:latin typeface="Consolas"/>
                <a:ea typeface="Consolas"/>
                <a:cs typeface="Consolas"/>
                <a:sym typeface="Consolas"/>
              </a:rPr>
              <a:t>   AbstractLogger consoleLogger = </a:t>
            </a:r>
            <a:r>
              <a:rPr lang="en" sz="1000" b="1">
                <a:solidFill>
                  <a:srgbClr val="000080"/>
                </a:solidFill>
                <a:latin typeface="Consolas"/>
                <a:ea typeface="Consolas"/>
                <a:cs typeface="Consolas"/>
                <a:sym typeface="Consolas"/>
              </a:rPr>
              <a:t>new </a:t>
            </a:r>
            <a:r>
              <a:rPr lang="en" sz="1000">
                <a:latin typeface="Consolas"/>
                <a:ea typeface="Consolas"/>
                <a:cs typeface="Consolas"/>
                <a:sym typeface="Consolas"/>
              </a:rPr>
              <a:t>ConsoleLogger(AbstractLogger.</a:t>
            </a:r>
            <a:r>
              <a:rPr lang="en" sz="1000" i="1">
                <a:solidFill>
                  <a:srgbClr val="660E7A"/>
                </a:solidFill>
                <a:latin typeface="Consolas"/>
                <a:ea typeface="Consolas"/>
                <a:cs typeface="Consolas"/>
                <a:sym typeface="Consolas"/>
              </a:rPr>
              <a:t>INFO</a:t>
            </a:r>
            <a:r>
              <a:rPr lang="en" sz="1000">
                <a:latin typeface="Consolas"/>
                <a:ea typeface="Consolas"/>
                <a:cs typeface="Consolas"/>
                <a:sym typeface="Consolas"/>
              </a:rPr>
              <a:t>);</a:t>
            </a:r>
            <a:endParaRPr sz="1000">
              <a:latin typeface="Consolas"/>
              <a:ea typeface="Consolas"/>
              <a:cs typeface="Consolas"/>
              <a:sym typeface="Consolas"/>
            </a:endParaRPr>
          </a:p>
          <a:p>
            <a:pPr marL="457200" lvl="0" indent="0" algn="l" rtl="0">
              <a:lnSpc>
                <a:spcPct val="115000"/>
              </a:lnSpc>
              <a:spcBef>
                <a:spcPts val="0"/>
              </a:spcBef>
              <a:spcAft>
                <a:spcPts val="0"/>
              </a:spcAft>
              <a:buNone/>
            </a:pPr>
            <a:r>
              <a:rPr lang="en" sz="1000">
                <a:latin typeface="Consolas"/>
                <a:ea typeface="Consolas"/>
                <a:cs typeface="Consolas"/>
                <a:sym typeface="Consolas"/>
              </a:rPr>
              <a:t>   errorLogger.setNextLogger(fileLogger);</a:t>
            </a:r>
            <a:endParaRPr sz="1000">
              <a:latin typeface="Consolas"/>
              <a:ea typeface="Consolas"/>
              <a:cs typeface="Consolas"/>
              <a:sym typeface="Consolas"/>
            </a:endParaRPr>
          </a:p>
          <a:p>
            <a:pPr marL="457200" lvl="0" indent="0" algn="l" rtl="0">
              <a:lnSpc>
                <a:spcPct val="115000"/>
              </a:lnSpc>
              <a:spcBef>
                <a:spcPts val="0"/>
              </a:spcBef>
              <a:spcAft>
                <a:spcPts val="0"/>
              </a:spcAft>
              <a:buNone/>
            </a:pPr>
            <a:r>
              <a:rPr lang="en" sz="1000">
                <a:latin typeface="Consolas"/>
                <a:ea typeface="Consolas"/>
                <a:cs typeface="Consolas"/>
                <a:sym typeface="Consolas"/>
              </a:rPr>
              <a:t>   fileLogger.setNextLogger(consoleLogger);</a:t>
            </a:r>
            <a:endParaRPr sz="1000">
              <a:latin typeface="Consolas"/>
              <a:ea typeface="Consolas"/>
              <a:cs typeface="Consolas"/>
              <a:sym typeface="Consolas"/>
            </a:endParaRPr>
          </a:p>
          <a:p>
            <a:pPr marL="0" lvl="0" indent="0" algn="l" rtl="0">
              <a:lnSpc>
                <a:spcPct val="115000"/>
              </a:lnSpc>
              <a:spcBef>
                <a:spcPts val="0"/>
              </a:spcBef>
              <a:spcAft>
                <a:spcPts val="0"/>
              </a:spcAft>
              <a:buNone/>
            </a:pPr>
            <a:r>
              <a:rPr lang="en" sz="1000">
                <a:latin typeface="Consolas"/>
                <a:ea typeface="Consolas"/>
                <a:cs typeface="Consolas"/>
                <a:sym typeface="Consolas"/>
              </a:rPr>
              <a:t>          </a:t>
            </a:r>
            <a:r>
              <a:rPr lang="en" sz="1000" b="1">
                <a:solidFill>
                  <a:srgbClr val="000080"/>
                </a:solidFill>
                <a:latin typeface="Consolas"/>
                <a:ea typeface="Consolas"/>
                <a:cs typeface="Consolas"/>
                <a:sym typeface="Consolas"/>
              </a:rPr>
              <a:t>return </a:t>
            </a:r>
            <a:r>
              <a:rPr lang="en" sz="1000">
                <a:latin typeface="Consolas"/>
                <a:ea typeface="Consolas"/>
                <a:cs typeface="Consolas"/>
                <a:sym typeface="Consolas"/>
              </a:rPr>
              <a:t>errorLogger;</a:t>
            </a:r>
            <a:endParaRPr sz="1000">
              <a:latin typeface="Consolas"/>
              <a:ea typeface="Consolas"/>
              <a:cs typeface="Consolas"/>
              <a:sym typeface="Consolas"/>
            </a:endParaRPr>
          </a:p>
          <a:p>
            <a:pPr marL="0" lvl="0" indent="0" algn="l" rtl="0">
              <a:lnSpc>
                <a:spcPct val="115000"/>
              </a:lnSpc>
              <a:spcBef>
                <a:spcPts val="0"/>
              </a:spcBef>
              <a:spcAft>
                <a:spcPts val="0"/>
              </a:spcAft>
              <a:buNone/>
            </a:pPr>
            <a:r>
              <a:rPr lang="en" sz="1000">
                <a:latin typeface="Consolas"/>
                <a:ea typeface="Consolas"/>
                <a:cs typeface="Consolas"/>
                <a:sym typeface="Consolas"/>
              </a:rPr>
              <a:t>    }</a:t>
            </a:r>
            <a:endParaRPr sz="1000">
              <a:latin typeface="Consolas"/>
              <a:ea typeface="Consolas"/>
              <a:cs typeface="Consolas"/>
              <a:sym typeface="Consolas"/>
            </a:endParaRPr>
          </a:p>
          <a:p>
            <a:pPr marL="0" lvl="0" indent="0" algn="l" rtl="0">
              <a:lnSpc>
                <a:spcPct val="115000"/>
              </a:lnSpc>
              <a:spcBef>
                <a:spcPts val="0"/>
              </a:spcBef>
              <a:spcAft>
                <a:spcPts val="0"/>
              </a:spcAft>
              <a:buNone/>
            </a:pPr>
            <a:endParaRPr sz="1000">
              <a:latin typeface="Consolas"/>
              <a:ea typeface="Consolas"/>
              <a:cs typeface="Consolas"/>
              <a:sym typeface="Consolas"/>
            </a:endParaRPr>
          </a:p>
          <a:p>
            <a:pPr marL="0" lvl="0" indent="0" algn="l" rtl="0">
              <a:lnSpc>
                <a:spcPct val="115000"/>
              </a:lnSpc>
              <a:spcBef>
                <a:spcPts val="0"/>
              </a:spcBef>
              <a:spcAft>
                <a:spcPts val="0"/>
              </a:spcAft>
              <a:buNone/>
            </a:pPr>
            <a:r>
              <a:rPr lang="en" sz="1000" b="1">
                <a:solidFill>
                  <a:srgbClr val="000080"/>
                </a:solidFill>
                <a:latin typeface="Consolas"/>
                <a:ea typeface="Consolas"/>
                <a:cs typeface="Consolas"/>
                <a:sym typeface="Consolas"/>
              </a:rPr>
              <a:t>    public static void </a:t>
            </a:r>
            <a:r>
              <a:rPr lang="en" sz="1000">
                <a:latin typeface="Consolas"/>
                <a:ea typeface="Consolas"/>
                <a:cs typeface="Consolas"/>
                <a:sym typeface="Consolas"/>
              </a:rPr>
              <a:t>main(String[] args) {</a:t>
            </a:r>
            <a:endParaRPr sz="1000">
              <a:latin typeface="Consolas"/>
              <a:ea typeface="Consolas"/>
              <a:cs typeface="Consolas"/>
              <a:sym typeface="Consolas"/>
            </a:endParaRPr>
          </a:p>
          <a:p>
            <a:pPr marL="457200" lvl="0" indent="0" algn="l" rtl="0">
              <a:lnSpc>
                <a:spcPct val="115000"/>
              </a:lnSpc>
              <a:spcBef>
                <a:spcPts val="0"/>
              </a:spcBef>
              <a:spcAft>
                <a:spcPts val="0"/>
              </a:spcAft>
              <a:buNone/>
            </a:pPr>
            <a:r>
              <a:rPr lang="en" sz="1000">
                <a:latin typeface="Consolas"/>
                <a:ea typeface="Consolas"/>
                <a:cs typeface="Consolas"/>
                <a:sym typeface="Consolas"/>
              </a:rPr>
              <a:t>   AbstractLogger loggerChain = </a:t>
            </a:r>
            <a:r>
              <a:rPr lang="en" sz="1000" i="1">
                <a:latin typeface="Consolas"/>
                <a:ea typeface="Consolas"/>
                <a:cs typeface="Consolas"/>
                <a:sym typeface="Consolas"/>
              </a:rPr>
              <a:t>getChainOfLoggers</a:t>
            </a:r>
            <a:r>
              <a:rPr lang="en" sz="1000">
                <a:latin typeface="Consolas"/>
                <a:ea typeface="Consolas"/>
                <a:cs typeface="Consolas"/>
                <a:sym typeface="Consolas"/>
              </a:rPr>
              <a:t>();</a:t>
            </a:r>
            <a:endParaRPr sz="1000">
              <a:latin typeface="Consolas"/>
              <a:ea typeface="Consolas"/>
              <a:cs typeface="Consolas"/>
              <a:sym typeface="Consolas"/>
            </a:endParaRPr>
          </a:p>
          <a:p>
            <a:pPr marL="457200" lvl="0" indent="0" algn="l" rtl="0">
              <a:lnSpc>
                <a:spcPct val="115000"/>
              </a:lnSpc>
              <a:spcBef>
                <a:spcPts val="0"/>
              </a:spcBef>
              <a:spcAft>
                <a:spcPts val="0"/>
              </a:spcAft>
              <a:buNone/>
            </a:pPr>
            <a:r>
              <a:rPr lang="en" sz="1000">
                <a:latin typeface="Consolas"/>
                <a:ea typeface="Consolas"/>
                <a:cs typeface="Consolas"/>
                <a:sym typeface="Consolas"/>
              </a:rPr>
              <a:t>   loggerChain.logMessage(AbstractLogger.</a:t>
            </a:r>
            <a:r>
              <a:rPr lang="en" sz="1000" i="1">
                <a:solidFill>
                  <a:srgbClr val="660E7A"/>
                </a:solidFill>
                <a:latin typeface="Consolas"/>
                <a:ea typeface="Consolas"/>
                <a:cs typeface="Consolas"/>
                <a:sym typeface="Consolas"/>
              </a:rPr>
              <a:t>INFO</a:t>
            </a:r>
            <a:r>
              <a:rPr lang="en" sz="1000">
                <a:latin typeface="Consolas"/>
                <a:ea typeface="Consolas"/>
                <a:cs typeface="Consolas"/>
                <a:sym typeface="Consolas"/>
              </a:rPr>
              <a:t>, </a:t>
            </a:r>
            <a:r>
              <a:rPr lang="en" sz="1000" b="1">
                <a:solidFill>
                  <a:srgbClr val="008000"/>
                </a:solidFill>
                <a:latin typeface="Consolas"/>
                <a:ea typeface="Consolas"/>
                <a:cs typeface="Consolas"/>
                <a:sym typeface="Consolas"/>
              </a:rPr>
              <a:t>"This is an information."</a:t>
            </a:r>
            <a:r>
              <a:rPr lang="en" sz="1000">
                <a:latin typeface="Consolas"/>
                <a:ea typeface="Consolas"/>
                <a:cs typeface="Consolas"/>
                <a:sym typeface="Consolas"/>
              </a:rPr>
              <a:t>);</a:t>
            </a:r>
            <a:endParaRPr sz="1000">
              <a:latin typeface="Consolas"/>
              <a:ea typeface="Consolas"/>
              <a:cs typeface="Consolas"/>
              <a:sym typeface="Consolas"/>
            </a:endParaRPr>
          </a:p>
          <a:p>
            <a:pPr marL="457200" lvl="0" indent="0" algn="l" rtl="0">
              <a:lnSpc>
                <a:spcPct val="115000"/>
              </a:lnSpc>
              <a:spcBef>
                <a:spcPts val="0"/>
              </a:spcBef>
              <a:spcAft>
                <a:spcPts val="0"/>
              </a:spcAft>
              <a:buNone/>
            </a:pPr>
            <a:r>
              <a:rPr lang="en" sz="1000">
                <a:latin typeface="Consolas"/>
                <a:ea typeface="Consolas"/>
                <a:cs typeface="Consolas"/>
                <a:sym typeface="Consolas"/>
              </a:rPr>
              <a:t>   loggerChain.logMessage(AbstractLogger.</a:t>
            </a:r>
            <a:r>
              <a:rPr lang="en" sz="1000" i="1">
                <a:solidFill>
                  <a:srgbClr val="660E7A"/>
                </a:solidFill>
                <a:latin typeface="Consolas"/>
                <a:ea typeface="Consolas"/>
                <a:cs typeface="Consolas"/>
                <a:sym typeface="Consolas"/>
              </a:rPr>
              <a:t>DEBUG</a:t>
            </a:r>
            <a:r>
              <a:rPr lang="en" sz="1000">
                <a:latin typeface="Consolas"/>
                <a:ea typeface="Consolas"/>
                <a:cs typeface="Consolas"/>
                <a:sym typeface="Consolas"/>
              </a:rPr>
              <a:t>, </a:t>
            </a:r>
            <a:r>
              <a:rPr lang="en" sz="1000" b="1">
                <a:solidFill>
                  <a:srgbClr val="008000"/>
                </a:solidFill>
                <a:latin typeface="Consolas"/>
                <a:ea typeface="Consolas"/>
                <a:cs typeface="Consolas"/>
                <a:sym typeface="Consolas"/>
              </a:rPr>
              <a:t>"This is an debug level information."</a:t>
            </a:r>
            <a:r>
              <a:rPr lang="en" sz="1000">
                <a:latin typeface="Consolas"/>
                <a:ea typeface="Consolas"/>
                <a:cs typeface="Consolas"/>
                <a:sym typeface="Consolas"/>
              </a:rPr>
              <a:t>);</a:t>
            </a:r>
            <a:endParaRPr sz="1000">
              <a:latin typeface="Consolas"/>
              <a:ea typeface="Consolas"/>
              <a:cs typeface="Consolas"/>
              <a:sym typeface="Consolas"/>
            </a:endParaRPr>
          </a:p>
          <a:p>
            <a:pPr marL="457200" lvl="0" indent="0" algn="l" rtl="0">
              <a:lnSpc>
                <a:spcPct val="115000"/>
              </a:lnSpc>
              <a:spcBef>
                <a:spcPts val="0"/>
              </a:spcBef>
              <a:spcAft>
                <a:spcPts val="0"/>
              </a:spcAft>
              <a:buNone/>
            </a:pPr>
            <a:r>
              <a:rPr lang="en" sz="1000">
                <a:latin typeface="Consolas"/>
                <a:ea typeface="Consolas"/>
                <a:cs typeface="Consolas"/>
                <a:sym typeface="Consolas"/>
              </a:rPr>
              <a:t>   loggerChain.logMessage(AbstractLogger.</a:t>
            </a:r>
            <a:r>
              <a:rPr lang="en" sz="1000" i="1">
                <a:solidFill>
                  <a:srgbClr val="660E7A"/>
                </a:solidFill>
                <a:latin typeface="Consolas"/>
                <a:ea typeface="Consolas"/>
                <a:cs typeface="Consolas"/>
                <a:sym typeface="Consolas"/>
              </a:rPr>
              <a:t>ERROR</a:t>
            </a:r>
            <a:r>
              <a:rPr lang="en" sz="1000">
                <a:latin typeface="Consolas"/>
                <a:ea typeface="Consolas"/>
                <a:cs typeface="Consolas"/>
                <a:sym typeface="Consolas"/>
              </a:rPr>
              <a:t>,  </a:t>
            </a:r>
            <a:r>
              <a:rPr lang="en" sz="1000" b="1">
                <a:solidFill>
                  <a:srgbClr val="008000"/>
                </a:solidFill>
                <a:latin typeface="Consolas"/>
                <a:ea typeface="Consolas"/>
                <a:cs typeface="Consolas"/>
                <a:sym typeface="Consolas"/>
              </a:rPr>
              <a:t>"This is an error information."</a:t>
            </a:r>
            <a:r>
              <a:rPr lang="en" sz="1000">
                <a:latin typeface="Consolas"/>
                <a:ea typeface="Consolas"/>
                <a:cs typeface="Consolas"/>
                <a:sym typeface="Consolas"/>
              </a:rPr>
              <a:t>);</a:t>
            </a:r>
            <a:endParaRPr sz="1000">
              <a:latin typeface="Consolas"/>
              <a:ea typeface="Consolas"/>
              <a:cs typeface="Consolas"/>
              <a:sym typeface="Consolas"/>
            </a:endParaRPr>
          </a:p>
          <a:p>
            <a:pPr marL="0" lvl="0" indent="0" algn="l" rtl="0">
              <a:lnSpc>
                <a:spcPct val="115000"/>
              </a:lnSpc>
              <a:spcBef>
                <a:spcPts val="0"/>
              </a:spcBef>
              <a:spcAft>
                <a:spcPts val="0"/>
              </a:spcAft>
              <a:buNone/>
            </a:pPr>
            <a:r>
              <a:rPr lang="en" sz="1000">
                <a:latin typeface="Consolas"/>
                <a:ea typeface="Consolas"/>
                <a:cs typeface="Consolas"/>
                <a:sym typeface="Consolas"/>
              </a:rPr>
              <a:t>    }</a:t>
            </a:r>
            <a:endParaRPr sz="1000">
              <a:latin typeface="Consolas"/>
              <a:ea typeface="Consolas"/>
              <a:cs typeface="Consolas"/>
              <a:sym typeface="Consolas"/>
            </a:endParaRPr>
          </a:p>
          <a:p>
            <a:pPr marL="0" lvl="0" indent="0" algn="l" rtl="0">
              <a:lnSpc>
                <a:spcPct val="115000"/>
              </a:lnSpc>
              <a:spcBef>
                <a:spcPts val="0"/>
              </a:spcBef>
              <a:spcAft>
                <a:spcPts val="0"/>
              </a:spcAft>
              <a:buNone/>
            </a:pPr>
            <a:r>
              <a:rPr lang="en" sz="1000">
                <a:latin typeface="Consolas"/>
                <a:ea typeface="Consolas"/>
                <a:cs typeface="Consolas"/>
                <a:sym typeface="Consolas"/>
              </a:rPr>
              <a:t>}</a:t>
            </a:r>
            <a:endParaRPr sz="1000">
              <a:latin typeface="Consolas"/>
              <a:ea typeface="Consolas"/>
              <a:cs typeface="Consolas"/>
              <a:sym typeface="Consolas"/>
            </a:endParaRPr>
          </a:p>
          <a:p>
            <a:pPr marL="0" lvl="0" indent="0" algn="l" rtl="0">
              <a:lnSpc>
                <a:spcPct val="115000"/>
              </a:lnSpc>
              <a:spcBef>
                <a:spcPts val="0"/>
              </a:spcBef>
              <a:spcAft>
                <a:spcPts val="0"/>
              </a:spcAft>
              <a:buNone/>
            </a:pPr>
            <a:endParaRPr sz="1000" b="1">
              <a:solidFill>
                <a:srgbClr val="000080"/>
              </a:solidFill>
              <a:latin typeface="Consolas"/>
              <a:ea typeface="Consolas"/>
              <a:cs typeface="Consolas"/>
              <a:sym typeface="Consolas"/>
            </a:endParaRPr>
          </a:p>
        </p:txBody>
      </p:sp>
      <p:sp>
        <p:nvSpPr>
          <p:cNvPr id="538" name="Google Shape;538;p63"/>
          <p:cNvSpPr txBox="1"/>
          <p:nvPr/>
        </p:nvSpPr>
        <p:spPr>
          <a:xfrm>
            <a:off x="3653550" y="3805775"/>
            <a:ext cx="5328300" cy="1124700"/>
          </a:xfrm>
          <a:prstGeom prst="rect">
            <a:avLst/>
          </a:prstGeom>
          <a:solidFill>
            <a:srgbClr val="B7B7B7"/>
          </a:solidFill>
          <a:ln>
            <a:noFill/>
          </a:ln>
        </p:spPr>
        <p:txBody>
          <a:bodyPr spcFirstLastPara="1" wrap="square" lIns="91425" tIns="91425" rIns="91425" bIns="91425" anchor="ctr" anchorCtr="0">
            <a:noAutofit/>
          </a:bodyPr>
          <a:lstStyle/>
          <a:p>
            <a:pPr marL="50800" marR="50800" lvl="0" indent="0" algn="l" rtl="0">
              <a:lnSpc>
                <a:spcPct val="115000"/>
              </a:lnSpc>
              <a:spcBef>
                <a:spcPts val="0"/>
              </a:spcBef>
              <a:spcAft>
                <a:spcPts val="0"/>
              </a:spcAft>
              <a:buNone/>
            </a:pPr>
            <a:r>
              <a:rPr lang="en" sz="1000" i="1">
                <a:solidFill>
                  <a:srgbClr val="313131"/>
                </a:solidFill>
                <a:latin typeface="Consolas"/>
                <a:ea typeface="Consolas"/>
                <a:cs typeface="Consolas"/>
                <a:sym typeface="Consolas"/>
              </a:rPr>
              <a:t>Standard Console::Logger: This is an information.</a:t>
            </a:r>
            <a:br>
              <a:rPr lang="en" sz="1000" i="1">
                <a:solidFill>
                  <a:srgbClr val="313131"/>
                </a:solidFill>
                <a:latin typeface="Consolas"/>
                <a:ea typeface="Consolas"/>
                <a:cs typeface="Consolas"/>
                <a:sym typeface="Consolas"/>
              </a:rPr>
            </a:br>
            <a:r>
              <a:rPr lang="en" sz="1000" i="1">
                <a:solidFill>
                  <a:srgbClr val="313131"/>
                </a:solidFill>
                <a:latin typeface="Consolas"/>
                <a:ea typeface="Consolas"/>
                <a:cs typeface="Consolas"/>
                <a:sym typeface="Consolas"/>
              </a:rPr>
              <a:t>File::Logger: This is an debug level information.</a:t>
            </a:r>
            <a:br>
              <a:rPr lang="en" sz="1000" i="1">
                <a:solidFill>
                  <a:srgbClr val="313131"/>
                </a:solidFill>
                <a:latin typeface="Consolas"/>
                <a:ea typeface="Consolas"/>
                <a:cs typeface="Consolas"/>
                <a:sym typeface="Consolas"/>
              </a:rPr>
            </a:br>
            <a:r>
              <a:rPr lang="en" sz="1000" i="1">
                <a:solidFill>
                  <a:srgbClr val="313131"/>
                </a:solidFill>
                <a:latin typeface="Consolas"/>
                <a:ea typeface="Consolas"/>
                <a:cs typeface="Consolas"/>
                <a:sym typeface="Consolas"/>
              </a:rPr>
              <a:t>Standard Console::Logger: This is an debug level information.</a:t>
            </a:r>
            <a:br>
              <a:rPr lang="en" sz="1000" i="1">
                <a:solidFill>
                  <a:srgbClr val="313131"/>
                </a:solidFill>
                <a:latin typeface="Consolas"/>
                <a:ea typeface="Consolas"/>
                <a:cs typeface="Consolas"/>
                <a:sym typeface="Consolas"/>
              </a:rPr>
            </a:br>
            <a:r>
              <a:rPr lang="en" sz="1000" i="1">
                <a:solidFill>
                  <a:srgbClr val="313131"/>
                </a:solidFill>
                <a:latin typeface="Consolas"/>
                <a:ea typeface="Consolas"/>
                <a:cs typeface="Consolas"/>
                <a:sym typeface="Consolas"/>
              </a:rPr>
              <a:t>Error Console::Logger: This is an error information.</a:t>
            </a:r>
            <a:br>
              <a:rPr lang="en" sz="1000" i="1">
                <a:solidFill>
                  <a:srgbClr val="313131"/>
                </a:solidFill>
                <a:latin typeface="Consolas"/>
                <a:ea typeface="Consolas"/>
                <a:cs typeface="Consolas"/>
                <a:sym typeface="Consolas"/>
              </a:rPr>
            </a:br>
            <a:r>
              <a:rPr lang="en" sz="1000" i="1">
                <a:solidFill>
                  <a:srgbClr val="313131"/>
                </a:solidFill>
                <a:latin typeface="Consolas"/>
                <a:ea typeface="Consolas"/>
                <a:cs typeface="Consolas"/>
                <a:sym typeface="Consolas"/>
              </a:rPr>
              <a:t>File::Logger: This is an error information.</a:t>
            </a:r>
            <a:br>
              <a:rPr lang="en" sz="1000" i="1">
                <a:solidFill>
                  <a:srgbClr val="313131"/>
                </a:solidFill>
                <a:latin typeface="Consolas"/>
                <a:ea typeface="Consolas"/>
                <a:cs typeface="Consolas"/>
                <a:sym typeface="Consolas"/>
              </a:rPr>
            </a:br>
            <a:r>
              <a:rPr lang="en" sz="1000" i="1">
                <a:solidFill>
                  <a:srgbClr val="313131"/>
                </a:solidFill>
                <a:latin typeface="Consolas"/>
                <a:ea typeface="Consolas"/>
                <a:cs typeface="Consolas"/>
                <a:sym typeface="Consolas"/>
              </a:rPr>
              <a:t>Standard Console::Logger: This is an error information.</a:t>
            </a:r>
            <a:endParaRPr sz="1000" i="1">
              <a:solidFill>
                <a:srgbClr val="313131"/>
              </a:solidFill>
              <a:latin typeface="Consolas"/>
              <a:ea typeface="Consolas"/>
              <a:cs typeface="Consolas"/>
              <a:sym typeface="Consolas"/>
            </a:endParaRPr>
          </a:p>
        </p:txBody>
      </p:sp>
      <p:sp>
        <p:nvSpPr>
          <p:cNvPr id="539" name="Google Shape;539;p63"/>
          <p:cNvSpPr txBox="1"/>
          <p:nvPr/>
        </p:nvSpPr>
        <p:spPr>
          <a:xfrm>
            <a:off x="2435700" y="4200725"/>
            <a:ext cx="710400" cy="3348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2000"/>
              </a:spcAft>
              <a:buNone/>
            </a:pPr>
            <a:r>
              <a:rPr lang="en" sz="1800">
                <a:solidFill>
                  <a:srgbClr val="222222"/>
                </a:solidFill>
                <a:highlight>
                  <a:srgbClr val="FFFFFF"/>
                </a:highlight>
              </a:rPr>
              <a:t>=&gt;</a:t>
            </a:r>
            <a:endParaRPr sz="180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43"/>
        <p:cNvGrpSpPr/>
        <p:nvPr/>
      </p:nvGrpSpPr>
      <p:grpSpPr>
        <a:xfrm>
          <a:off x="0" y="0"/>
          <a:ext cx="0" cy="0"/>
          <a:chOff x="0" y="0"/>
          <a:chExt cx="0" cy="0"/>
        </a:xfrm>
      </p:grpSpPr>
      <p:sp>
        <p:nvSpPr>
          <p:cNvPr id="544" name="Google Shape;544;p64"/>
          <p:cNvSpPr txBox="1">
            <a:spLocks noGrp="1"/>
          </p:cNvSpPr>
          <p:nvPr>
            <p:ph type="title"/>
          </p:nvPr>
        </p:nvSpPr>
        <p:spPr>
          <a:xfrm>
            <a:off x="211400" y="1107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t>Memento</a:t>
            </a:r>
            <a:endParaRPr sz="2400"/>
          </a:p>
          <a:p>
            <a:pPr marL="0" lvl="0" indent="0" algn="l" rtl="0">
              <a:spcBef>
                <a:spcPts val="0"/>
              </a:spcBef>
              <a:spcAft>
                <a:spcPts val="0"/>
              </a:spcAft>
              <a:buNone/>
            </a:pPr>
            <a:endParaRPr sz="2400"/>
          </a:p>
        </p:txBody>
      </p:sp>
      <p:pic>
        <p:nvPicPr>
          <p:cNvPr id="545" name="Google Shape;545;p64" descr="daum_equation_1503725646551.png"/>
          <p:cNvPicPr preferRelativeResize="0"/>
          <p:nvPr/>
        </p:nvPicPr>
        <p:blipFill>
          <a:blip r:embed="rId3">
            <a:alphaModFix/>
          </a:blip>
          <a:stretch>
            <a:fillRect/>
          </a:stretch>
        </p:blipFill>
        <p:spPr>
          <a:xfrm rot="10800000">
            <a:off x="148116" y="4991100"/>
            <a:ext cx="4284" cy="875"/>
          </a:xfrm>
          <a:prstGeom prst="rect">
            <a:avLst/>
          </a:prstGeom>
          <a:noFill/>
          <a:ln>
            <a:noFill/>
          </a:ln>
        </p:spPr>
      </p:pic>
      <p:pic>
        <p:nvPicPr>
          <p:cNvPr id="546" name="Google Shape;546;p64" descr="daum_equation_1503725646551.png"/>
          <p:cNvPicPr preferRelativeResize="0"/>
          <p:nvPr/>
        </p:nvPicPr>
        <p:blipFill>
          <a:blip r:embed="rId3">
            <a:alphaModFix/>
          </a:blip>
          <a:stretch>
            <a:fillRect/>
          </a:stretch>
        </p:blipFill>
        <p:spPr>
          <a:xfrm rot="10800000">
            <a:off x="300516" y="4991100"/>
            <a:ext cx="4284" cy="875"/>
          </a:xfrm>
          <a:prstGeom prst="rect">
            <a:avLst/>
          </a:prstGeom>
          <a:noFill/>
          <a:ln>
            <a:noFill/>
          </a:ln>
        </p:spPr>
      </p:pic>
      <p:pic>
        <p:nvPicPr>
          <p:cNvPr id="547" name="Google Shape;547;p64" descr="daum_equation_1503725699601.png"/>
          <p:cNvPicPr preferRelativeResize="0"/>
          <p:nvPr/>
        </p:nvPicPr>
        <p:blipFill>
          <a:blip r:embed="rId3">
            <a:alphaModFix/>
          </a:blip>
          <a:stretch>
            <a:fillRect/>
          </a:stretch>
        </p:blipFill>
        <p:spPr>
          <a:xfrm rot="10800000">
            <a:off x="452916" y="4991100"/>
            <a:ext cx="4284" cy="875"/>
          </a:xfrm>
          <a:prstGeom prst="rect">
            <a:avLst/>
          </a:prstGeom>
          <a:noFill/>
          <a:ln>
            <a:noFill/>
          </a:ln>
        </p:spPr>
      </p:pic>
      <p:sp>
        <p:nvSpPr>
          <p:cNvPr id="548" name="Google Shape;548;p6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37</a:t>
            </a:fld>
            <a:endParaRPr/>
          </a:p>
        </p:txBody>
      </p:sp>
      <p:sp>
        <p:nvSpPr>
          <p:cNvPr id="549" name="Google Shape;549;p64"/>
          <p:cNvSpPr txBox="1"/>
          <p:nvPr/>
        </p:nvSpPr>
        <p:spPr>
          <a:xfrm>
            <a:off x="300525" y="1005950"/>
            <a:ext cx="8715900" cy="1656900"/>
          </a:xfrm>
          <a:prstGeom prst="rect">
            <a:avLst/>
          </a:prstGeom>
          <a:noFill/>
          <a:ln>
            <a:noFill/>
          </a:ln>
        </p:spPr>
        <p:txBody>
          <a:bodyPr spcFirstLastPara="1" wrap="square" lIns="91425" tIns="91425" rIns="91425" bIns="91425" anchor="ctr" anchorCtr="0">
            <a:noAutofit/>
          </a:bodyPr>
          <a:lstStyle/>
          <a:p>
            <a:pPr marL="0" lvl="0" indent="0" algn="just" rtl="0">
              <a:lnSpc>
                <a:spcPct val="150000"/>
              </a:lnSpc>
              <a:spcBef>
                <a:spcPts val="0"/>
              </a:spcBef>
              <a:spcAft>
                <a:spcPts val="0"/>
              </a:spcAft>
              <a:buNone/>
            </a:pPr>
            <a:r>
              <a:rPr lang="en">
                <a:latin typeface="Proxima Nova"/>
                <a:ea typeface="Proxima Nova"/>
                <a:cs typeface="Proxima Nova"/>
                <a:sym typeface="Proxima Nova"/>
              </a:rPr>
              <a:t>Navrácení objektu k jeho předcházejícímu stavu. Design pattern se používá např. pro realizaci  undo/redo operací. Pattern se skládá ze tří základních entit: </a:t>
            </a:r>
            <a:r>
              <a:rPr lang="en" i="1">
                <a:solidFill>
                  <a:srgbClr val="222222"/>
                </a:solidFill>
                <a:highlight>
                  <a:srgbClr val="FFFFFF"/>
                </a:highlight>
                <a:latin typeface="Proxima Nova"/>
                <a:ea typeface="Proxima Nova"/>
                <a:cs typeface="Proxima Nova"/>
                <a:sym typeface="Proxima Nova"/>
              </a:rPr>
              <a:t>Originator, Caretaker</a:t>
            </a:r>
            <a:r>
              <a:rPr lang="en">
                <a:solidFill>
                  <a:srgbClr val="222222"/>
                </a:solidFill>
                <a:highlight>
                  <a:srgbClr val="FFFFFF"/>
                </a:highlight>
                <a:latin typeface="Proxima Nova"/>
                <a:ea typeface="Proxima Nova"/>
                <a:cs typeface="Proxima Nova"/>
                <a:sym typeface="Proxima Nova"/>
              </a:rPr>
              <a:t> a </a:t>
            </a:r>
            <a:r>
              <a:rPr lang="en" i="1">
                <a:solidFill>
                  <a:srgbClr val="222222"/>
                </a:solidFill>
                <a:highlight>
                  <a:srgbClr val="FFFFFF"/>
                </a:highlight>
                <a:latin typeface="Proxima Nova"/>
                <a:ea typeface="Proxima Nova"/>
                <a:cs typeface="Proxima Nova"/>
                <a:sym typeface="Proxima Nova"/>
              </a:rPr>
              <a:t>Memento</a:t>
            </a:r>
            <a:r>
              <a:rPr lang="en">
                <a:solidFill>
                  <a:srgbClr val="222222"/>
                </a:solidFill>
                <a:highlight>
                  <a:srgbClr val="FFFFFF"/>
                </a:highlight>
                <a:latin typeface="Proxima Nova"/>
                <a:ea typeface="Proxima Nova"/>
                <a:cs typeface="Proxima Nova"/>
                <a:sym typeface="Proxima Nova"/>
              </a:rPr>
              <a:t>. Originator je naše komponenta, kterou modifikujeme (měníme její stavy) a chceme mít možnost se k těmto stavům vracet. Tyto změny s naší komponentou provádí Caretaker. Předtím, než Caretaker provede změnu, tak si vyžádá aktuální stav. Ten mu Originator vrátí v objektu Memento. Caretaker si pak udržuje list těchto “mement” a může se tak vracet k libovolnému stavu.</a:t>
            </a:r>
            <a:endParaRPr>
              <a:latin typeface="Proxima Nova"/>
              <a:ea typeface="Proxima Nova"/>
              <a:cs typeface="Proxima Nova"/>
              <a:sym typeface="Proxima Nova"/>
            </a:endParaRPr>
          </a:p>
          <a:p>
            <a:pPr marL="25400" marR="25400" lvl="0" indent="0" algn="just" rtl="0">
              <a:lnSpc>
                <a:spcPct val="150000"/>
              </a:lnSpc>
              <a:spcBef>
                <a:spcPts val="1400"/>
              </a:spcBef>
              <a:spcAft>
                <a:spcPts val="700"/>
              </a:spcAft>
              <a:buNone/>
            </a:pPr>
            <a:endParaRPr sz="1200">
              <a:latin typeface="Verdana"/>
              <a:ea typeface="Verdana"/>
              <a:cs typeface="Verdana"/>
              <a:sym typeface="Verdana"/>
            </a:endParaRPr>
          </a:p>
        </p:txBody>
      </p:sp>
      <p:pic>
        <p:nvPicPr>
          <p:cNvPr id="550" name="Google Shape;550;p64"/>
          <p:cNvPicPr preferRelativeResize="0"/>
          <p:nvPr/>
        </p:nvPicPr>
        <p:blipFill>
          <a:blip r:embed="rId4">
            <a:alphaModFix/>
          </a:blip>
          <a:stretch>
            <a:fillRect/>
          </a:stretch>
        </p:blipFill>
        <p:spPr>
          <a:xfrm>
            <a:off x="1359025" y="2535950"/>
            <a:ext cx="6131925" cy="217807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54"/>
        <p:cNvGrpSpPr/>
        <p:nvPr/>
      </p:nvGrpSpPr>
      <p:grpSpPr>
        <a:xfrm>
          <a:off x="0" y="0"/>
          <a:ext cx="0" cy="0"/>
          <a:chOff x="0" y="0"/>
          <a:chExt cx="0" cy="0"/>
        </a:xfrm>
      </p:grpSpPr>
      <p:sp>
        <p:nvSpPr>
          <p:cNvPr id="555" name="Google Shape;555;p65"/>
          <p:cNvSpPr txBox="1">
            <a:spLocks noGrp="1"/>
          </p:cNvSpPr>
          <p:nvPr>
            <p:ph type="title"/>
          </p:nvPr>
        </p:nvSpPr>
        <p:spPr>
          <a:xfrm>
            <a:off x="211400" y="1107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t>Memento</a:t>
            </a:r>
            <a:endParaRPr sz="2400"/>
          </a:p>
          <a:p>
            <a:pPr marL="0" lvl="0" indent="0" algn="l" rtl="0">
              <a:spcBef>
                <a:spcPts val="0"/>
              </a:spcBef>
              <a:spcAft>
                <a:spcPts val="0"/>
              </a:spcAft>
              <a:buNone/>
            </a:pPr>
            <a:endParaRPr sz="2400"/>
          </a:p>
        </p:txBody>
      </p:sp>
      <p:pic>
        <p:nvPicPr>
          <p:cNvPr id="556" name="Google Shape;556;p65" descr="daum_equation_1503725646551.png"/>
          <p:cNvPicPr preferRelativeResize="0"/>
          <p:nvPr/>
        </p:nvPicPr>
        <p:blipFill>
          <a:blip r:embed="rId3">
            <a:alphaModFix/>
          </a:blip>
          <a:stretch>
            <a:fillRect/>
          </a:stretch>
        </p:blipFill>
        <p:spPr>
          <a:xfrm rot="10800000">
            <a:off x="148116" y="4991100"/>
            <a:ext cx="4284" cy="875"/>
          </a:xfrm>
          <a:prstGeom prst="rect">
            <a:avLst/>
          </a:prstGeom>
          <a:noFill/>
          <a:ln>
            <a:noFill/>
          </a:ln>
        </p:spPr>
      </p:pic>
      <p:pic>
        <p:nvPicPr>
          <p:cNvPr id="557" name="Google Shape;557;p65" descr="daum_equation_1503725646551.png"/>
          <p:cNvPicPr preferRelativeResize="0"/>
          <p:nvPr/>
        </p:nvPicPr>
        <p:blipFill>
          <a:blip r:embed="rId3">
            <a:alphaModFix/>
          </a:blip>
          <a:stretch>
            <a:fillRect/>
          </a:stretch>
        </p:blipFill>
        <p:spPr>
          <a:xfrm rot="10800000">
            <a:off x="300516" y="4991100"/>
            <a:ext cx="4284" cy="875"/>
          </a:xfrm>
          <a:prstGeom prst="rect">
            <a:avLst/>
          </a:prstGeom>
          <a:noFill/>
          <a:ln>
            <a:noFill/>
          </a:ln>
        </p:spPr>
      </p:pic>
      <p:pic>
        <p:nvPicPr>
          <p:cNvPr id="558" name="Google Shape;558;p65" descr="daum_equation_1503725699601.png"/>
          <p:cNvPicPr preferRelativeResize="0"/>
          <p:nvPr/>
        </p:nvPicPr>
        <p:blipFill>
          <a:blip r:embed="rId3">
            <a:alphaModFix/>
          </a:blip>
          <a:stretch>
            <a:fillRect/>
          </a:stretch>
        </p:blipFill>
        <p:spPr>
          <a:xfrm rot="10800000">
            <a:off x="452916" y="4991100"/>
            <a:ext cx="4284" cy="875"/>
          </a:xfrm>
          <a:prstGeom prst="rect">
            <a:avLst/>
          </a:prstGeom>
          <a:noFill/>
          <a:ln>
            <a:noFill/>
          </a:ln>
        </p:spPr>
      </p:pic>
      <p:sp>
        <p:nvSpPr>
          <p:cNvPr id="559" name="Google Shape;559;p6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38</a:t>
            </a:fld>
            <a:endParaRPr/>
          </a:p>
        </p:txBody>
      </p:sp>
      <p:pic>
        <p:nvPicPr>
          <p:cNvPr id="560" name="Google Shape;560;p65"/>
          <p:cNvPicPr preferRelativeResize="0"/>
          <p:nvPr/>
        </p:nvPicPr>
        <p:blipFill>
          <a:blip r:embed="rId4">
            <a:alphaModFix/>
          </a:blip>
          <a:stretch>
            <a:fillRect/>
          </a:stretch>
        </p:blipFill>
        <p:spPr>
          <a:xfrm>
            <a:off x="152400" y="1200163"/>
            <a:ext cx="7772325" cy="274317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54"/>
        <p:cNvGrpSpPr/>
        <p:nvPr/>
      </p:nvGrpSpPr>
      <p:grpSpPr>
        <a:xfrm>
          <a:off x="0" y="0"/>
          <a:ext cx="0" cy="0"/>
          <a:chOff x="0" y="0"/>
          <a:chExt cx="0" cy="0"/>
        </a:xfrm>
      </p:grpSpPr>
      <p:sp>
        <p:nvSpPr>
          <p:cNvPr id="555" name="Google Shape;555;p65"/>
          <p:cNvSpPr txBox="1">
            <a:spLocks noGrp="1"/>
          </p:cNvSpPr>
          <p:nvPr>
            <p:ph type="title"/>
          </p:nvPr>
        </p:nvSpPr>
        <p:spPr>
          <a:xfrm>
            <a:off x="211400" y="1107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t>Memento</a:t>
            </a:r>
            <a:endParaRPr sz="2400"/>
          </a:p>
          <a:p>
            <a:pPr marL="0" lvl="0" indent="0" algn="l" rtl="0">
              <a:spcBef>
                <a:spcPts val="0"/>
              </a:spcBef>
              <a:spcAft>
                <a:spcPts val="0"/>
              </a:spcAft>
              <a:buNone/>
            </a:pPr>
            <a:endParaRPr sz="2400"/>
          </a:p>
        </p:txBody>
      </p:sp>
      <p:pic>
        <p:nvPicPr>
          <p:cNvPr id="556" name="Google Shape;556;p65" descr="daum_equation_1503725646551.png"/>
          <p:cNvPicPr preferRelativeResize="0"/>
          <p:nvPr/>
        </p:nvPicPr>
        <p:blipFill>
          <a:blip r:embed="rId3">
            <a:alphaModFix/>
          </a:blip>
          <a:stretch>
            <a:fillRect/>
          </a:stretch>
        </p:blipFill>
        <p:spPr>
          <a:xfrm rot="10800000">
            <a:off x="148116" y="4991100"/>
            <a:ext cx="4284" cy="875"/>
          </a:xfrm>
          <a:prstGeom prst="rect">
            <a:avLst/>
          </a:prstGeom>
          <a:noFill/>
          <a:ln>
            <a:noFill/>
          </a:ln>
        </p:spPr>
      </p:pic>
      <p:pic>
        <p:nvPicPr>
          <p:cNvPr id="557" name="Google Shape;557;p65" descr="daum_equation_1503725646551.png"/>
          <p:cNvPicPr preferRelativeResize="0"/>
          <p:nvPr/>
        </p:nvPicPr>
        <p:blipFill>
          <a:blip r:embed="rId3">
            <a:alphaModFix/>
          </a:blip>
          <a:stretch>
            <a:fillRect/>
          </a:stretch>
        </p:blipFill>
        <p:spPr>
          <a:xfrm rot="10800000">
            <a:off x="300516" y="4991100"/>
            <a:ext cx="4284" cy="875"/>
          </a:xfrm>
          <a:prstGeom prst="rect">
            <a:avLst/>
          </a:prstGeom>
          <a:noFill/>
          <a:ln>
            <a:noFill/>
          </a:ln>
        </p:spPr>
      </p:pic>
      <p:pic>
        <p:nvPicPr>
          <p:cNvPr id="558" name="Google Shape;558;p65" descr="daum_equation_1503725699601.png"/>
          <p:cNvPicPr preferRelativeResize="0"/>
          <p:nvPr/>
        </p:nvPicPr>
        <p:blipFill>
          <a:blip r:embed="rId3">
            <a:alphaModFix/>
          </a:blip>
          <a:stretch>
            <a:fillRect/>
          </a:stretch>
        </p:blipFill>
        <p:spPr>
          <a:xfrm rot="10800000">
            <a:off x="452916" y="4991100"/>
            <a:ext cx="4284" cy="875"/>
          </a:xfrm>
          <a:prstGeom prst="rect">
            <a:avLst/>
          </a:prstGeom>
          <a:noFill/>
          <a:ln>
            <a:noFill/>
          </a:ln>
        </p:spPr>
      </p:pic>
      <p:sp>
        <p:nvSpPr>
          <p:cNvPr id="559" name="Google Shape;559;p6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39</a:t>
            </a:fld>
            <a:endParaRPr/>
          </a:p>
        </p:txBody>
      </p:sp>
      <p:pic>
        <p:nvPicPr>
          <p:cNvPr id="2" name="Obrázek 1">
            <a:extLst>
              <a:ext uri="{FF2B5EF4-FFF2-40B4-BE49-F238E27FC236}">
                <a16:creationId xmlns:a16="http://schemas.microsoft.com/office/drawing/2014/main" id="{F2B522C3-9589-4D98-AF04-4BE850BBE358}"/>
              </a:ext>
            </a:extLst>
          </p:cNvPr>
          <p:cNvPicPr>
            <a:picLocks noChangeAspect="1"/>
          </p:cNvPicPr>
          <p:nvPr/>
        </p:nvPicPr>
        <p:blipFill>
          <a:blip r:embed="rId4"/>
          <a:stretch>
            <a:fillRect/>
          </a:stretch>
        </p:blipFill>
        <p:spPr>
          <a:xfrm>
            <a:off x="1902575" y="366712"/>
            <a:ext cx="6829425" cy="4410075"/>
          </a:xfrm>
          <a:prstGeom prst="rect">
            <a:avLst/>
          </a:prstGeom>
        </p:spPr>
      </p:pic>
    </p:spTree>
    <p:extLst>
      <p:ext uri="{BB962C8B-B14F-4D97-AF65-F5344CB8AC3E}">
        <p14:creationId xmlns:p14="http://schemas.microsoft.com/office/powerpoint/2010/main" val="2009908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pic>
        <p:nvPicPr>
          <p:cNvPr id="133" name="Google Shape;133;p28" descr="daum_equation_1503725646551.png"/>
          <p:cNvPicPr preferRelativeResize="0"/>
          <p:nvPr/>
        </p:nvPicPr>
        <p:blipFill>
          <a:blip r:embed="rId3">
            <a:alphaModFix/>
          </a:blip>
          <a:stretch>
            <a:fillRect/>
          </a:stretch>
        </p:blipFill>
        <p:spPr>
          <a:xfrm rot="10800000">
            <a:off x="148116" y="4991100"/>
            <a:ext cx="4284" cy="875"/>
          </a:xfrm>
          <a:prstGeom prst="rect">
            <a:avLst/>
          </a:prstGeom>
          <a:noFill/>
          <a:ln>
            <a:noFill/>
          </a:ln>
        </p:spPr>
      </p:pic>
      <p:pic>
        <p:nvPicPr>
          <p:cNvPr id="134" name="Google Shape;134;p28" descr="daum_equation_1503725646551.png"/>
          <p:cNvPicPr preferRelativeResize="0"/>
          <p:nvPr/>
        </p:nvPicPr>
        <p:blipFill>
          <a:blip r:embed="rId3">
            <a:alphaModFix/>
          </a:blip>
          <a:stretch>
            <a:fillRect/>
          </a:stretch>
        </p:blipFill>
        <p:spPr>
          <a:xfrm rot="10800000">
            <a:off x="300516" y="4991100"/>
            <a:ext cx="4284" cy="875"/>
          </a:xfrm>
          <a:prstGeom prst="rect">
            <a:avLst/>
          </a:prstGeom>
          <a:noFill/>
          <a:ln>
            <a:noFill/>
          </a:ln>
        </p:spPr>
      </p:pic>
      <p:pic>
        <p:nvPicPr>
          <p:cNvPr id="135" name="Google Shape;135;p28" descr="daum_equation_1503725699601.png"/>
          <p:cNvPicPr preferRelativeResize="0"/>
          <p:nvPr/>
        </p:nvPicPr>
        <p:blipFill>
          <a:blip r:embed="rId3">
            <a:alphaModFix/>
          </a:blip>
          <a:stretch>
            <a:fillRect/>
          </a:stretch>
        </p:blipFill>
        <p:spPr>
          <a:xfrm rot="10800000">
            <a:off x="452916" y="4991100"/>
            <a:ext cx="4284" cy="875"/>
          </a:xfrm>
          <a:prstGeom prst="rect">
            <a:avLst/>
          </a:prstGeom>
          <a:noFill/>
          <a:ln>
            <a:noFill/>
          </a:ln>
        </p:spPr>
      </p:pic>
      <p:sp>
        <p:nvSpPr>
          <p:cNvPr id="136" name="Google Shape;136;p28"/>
          <p:cNvSpPr txBox="1"/>
          <p:nvPr/>
        </p:nvSpPr>
        <p:spPr>
          <a:xfrm>
            <a:off x="396150" y="1501913"/>
            <a:ext cx="4972500" cy="1033800"/>
          </a:xfrm>
          <a:prstGeom prst="rect">
            <a:avLst/>
          </a:prstGeom>
          <a:solidFill>
            <a:srgbClr val="B7B7B7"/>
          </a:solid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200" i="1">
                <a:solidFill>
                  <a:srgbClr val="808080"/>
                </a:solidFill>
                <a:latin typeface="Consolas"/>
                <a:ea typeface="Consolas"/>
                <a:cs typeface="Consolas"/>
                <a:sym typeface="Consolas"/>
              </a:rPr>
              <a:t>// Container.java</a:t>
            </a:r>
            <a:endParaRPr sz="1200" i="1">
              <a:solidFill>
                <a:srgbClr val="808080"/>
              </a:solidFill>
              <a:latin typeface="Consolas"/>
              <a:ea typeface="Consolas"/>
              <a:cs typeface="Consolas"/>
              <a:sym typeface="Consolas"/>
            </a:endParaRPr>
          </a:p>
          <a:p>
            <a:pPr marL="0" lvl="0" indent="0" algn="l" rtl="0">
              <a:lnSpc>
                <a:spcPct val="115000"/>
              </a:lnSpc>
              <a:spcBef>
                <a:spcPts val="0"/>
              </a:spcBef>
              <a:spcAft>
                <a:spcPts val="0"/>
              </a:spcAft>
              <a:buNone/>
            </a:pPr>
            <a:r>
              <a:rPr lang="en" sz="1200" b="1">
                <a:solidFill>
                  <a:srgbClr val="000080"/>
                </a:solidFill>
                <a:latin typeface="Consolas"/>
                <a:ea typeface="Consolas"/>
                <a:cs typeface="Consolas"/>
                <a:sym typeface="Consolas"/>
              </a:rPr>
              <a:t>public interface </a:t>
            </a:r>
            <a:r>
              <a:rPr lang="en" sz="1200">
                <a:latin typeface="Consolas"/>
                <a:ea typeface="Consolas"/>
                <a:cs typeface="Consolas"/>
                <a:sym typeface="Consolas"/>
              </a:rPr>
              <a:t>Container {</a:t>
            </a:r>
            <a:endParaRPr sz="1200">
              <a:latin typeface="Consolas"/>
              <a:ea typeface="Consolas"/>
              <a:cs typeface="Consolas"/>
              <a:sym typeface="Consolas"/>
            </a:endParaRPr>
          </a:p>
          <a:p>
            <a:pPr marL="0" lvl="0" indent="0" algn="l" rtl="0">
              <a:lnSpc>
                <a:spcPct val="115000"/>
              </a:lnSpc>
              <a:spcBef>
                <a:spcPts val="0"/>
              </a:spcBef>
              <a:spcAft>
                <a:spcPts val="0"/>
              </a:spcAft>
              <a:buNone/>
            </a:pPr>
            <a:r>
              <a:rPr lang="en" sz="1200">
                <a:latin typeface="Consolas"/>
                <a:ea typeface="Consolas"/>
                <a:cs typeface="Consolas"/>
                <a:sym typeface="Consolas"/>
              </a:rPr>
              <a:t>   Iterator getIterator();</a:t>
            </a:r>
            <a:endParaRPr sz="1200">
              <a:latin typeface="Consolas"/>
              <a:ea typeface="Consolas"/>
              <a:cs typeface="Consolas"/>
              <a:sym typeface="Consolas"/>
            </a:endParaRPr>
          </a:p>
          <a:p>
            <a:pPr marL="0" lvl="0" indent="0" algn="l" rtl="0">
              <a:lnSpc>
                <a:spcPct val="115000"/>
              </a:lnSpc>
              <a:spcBef>
                <a:spcPts val="0"/>
              </a:spcBef>
              <a:spcAft>
                <a:spcPts val="0"/>
              </a:spcAft>
              <a:buNone/>
            </a:pPr>
            <a:r>
              <a:rPr lang="en" sz="1200">
                <a:latin typeface="Consolas"/>
                <a:ea typeface="Consolas"/>
                <a:cs typeface="Consolas"/>
                <a:sym typeface="Consolas"/>
              </a:rPr>
              <a:t>}</a:t>
            </a:r>
            <a:endParaRPr sz="1200" b="1">
              <a:solidFill>
                <a:srgbClr val="000080"/>
              </a:solidFill>
              <a:latin typeface="Consolas"/>
              <a:ea typeface="Consolas"/>
              <a:cs typeface="Consolas"/>
              <a:sym typeface="Consolas"/>
            </a:endParaRPr>
          </a:p>
        </p:txBody>
      </p:sp>
      <p:sp>
        <p:nvSpPr>
          <p:cNvPr id="137" name="Google Shape;137;p28"/>
          <p:cNvSpPr txBox="1"/>
          <p:nvPr/>
        </p:nvSpPr>
        <p:spPr>
          <a:xfrm>
            <a:off x="396150" y="3773825"/>
            <a:ext cx="4972500" cy="900000"/>
          </a:xfrm>
          <a:prstGeom prst="rect">
            <a:avLst/>
          </a:prstGeom>
          <a:solidFill>
            <a:srgbClr val="B7B7B7"/>
          </a:solid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200" b="1">
                <a:solidFill>
                  <a:srgbClr val="000080"/>
                </a:solidFill>
                <a:latin typeface="Consolas"/>
                <a:ea typeface="Consolas"/>
                <a:cs typeface="Consolas"/>
                <a:sym typeface="Consolas"/>
              </a:rPr>
              <a:t>public interface </a:t>
            </a:r>
            <a:r>
              <a:rPr lang="en" sz="1200">
                <a:latin typeface="Consolas"/>
                <a:ea typeface="Consolas"/>
                <a:cs typeface="Consolas"/>
                <a:sym typeface="Consolas"/>
              </a:rPr>
              <a:t>Iterator {</a:t>
            </a:r>
            <a:endParaRPr sz="1200">
              <a:latin typeface="Consolas"/>
              <a:ea typeface="Consolas"/>
              <a:cs typeface="Consolas"/>
              <a:sym typeface="Consolas"/>
            </a:endParaRPr>
          </a:p>
          <a:p>
            <a:pPr marL="0" lvl="0" indent="0" algn="l" rtl="0">
              <a:lnSpc>
                <a:spcPct val="115000"/>
              </a:lnSpc>
              <a:spcBef>
                <a:spcPts val="0"/>
              </a:spcBef>
              <a:spcAft>
                <a:spcPts val="0"/>
              </a:spcAft>
              <a:buNone/>
            </a:pPr>
            <a:r>
              <a:rPr lang="en" sz="1200">
                <a:latin typeface="Consolas"/>
                <a:ea typeface="Consolas"/>
                <a:cs typeface="Consolas"/>
                <a:sym typeface="Consolas"/>
              </a:rPr>
              <a:t>   </a:t>
            </a:r>
            <a:r>
              <a:rPr lang="en" sz="1200" b="1">
                <a:solidFill>
                  <a:srgbClr val="000080"/>
                </a:solidFill>
                <a:latin typeface="Consolas"/>
                <a:ea typeface="Consolas"/>
                <a:cs typeface="Consolas"/>
                <a:sym typeface="Consolas"/>
              </a:rPr>
              <a:t>boolean </a:t>
            </a:r>
            <a:r>
              <a:rPr lang="en" sz="1200">
                <a:latin typeface="Consolas"/>
                <a:ea typeface="Consolas"/>
                <a:cs typeface="Consolas"/>
                <a:sym typeface="Consolas"/>
              </a:rPr>
              <a:t>hasNext();</a:t>
            </a:r>
            <a:endParaRPr sz="1200">
              <a:latin typeface="Consolas"/>
              <a:ea typeface="Consolas"/>
              <a:cs typeface="Consolas"/>
              <a:sym typeface="Consolas"/>
            </a:endParaRPr>
          </a:p>
          <a:p>
            <a:pPr marL="0" lvl="0" indent="0" algn="l" rtl="0">
              <a:lnSpc>
                <a:spcPct val="115000"/>
              </a:lnSpc>
              <a:spcBef>
                <a:spcPts val="0"/>
              </a:spcBef>
              <a:spcAft>
                <a:spcPts val="0"/>
              </a:spcAft>
              <a:buNone/>
            </a:pPr>
            <a:r>
              <a:rPr lang="en" sz="1200">
                <a:latin typeface="Consolas"/>
                <a:ea typeface="Consolas"/>
                <a:cs typeface="Consolas"/>
                <a:sym typeface="Consolas"/>
              </a:rPr>
              <a:t>   Object next();</a:t>
            </a:r>
            <a:endParaRPr sz="1200">
              <a:latin typeface="Consolas"/>
              <a:ea typeface="Consolas"/>
              <a:cs typeface="Consolas"/>
              <a:sym typeface="Consolas"/>
            </a:endParaRPr>
          </a:p>
          <a:p>
            <a:pPr marL="0" lvl="0" indent="0" algn="l" rtl="0">
              <a:lnSpc>
                <a:spcPct val="115000"/>
              </a:lnSpc>
              <a:spcBef>
                <a:spcPts val="0"/>
              </a:spcBef>
              <a:spcAft>
                <a:spcPts val="0"/>
              </a:spcAft>
              <a:buNone/>
            </a:pPr>
            <a:r>
              <a:rPr lang="en" sz="1200">
                <a:latin typeface="Consolas"/>
                <a:ea typeface="Consolas"/>
                <a:cs typeface="Consolas"/>
                <a:sym typeface="Consolas"/>
              </a:rPr>
              <a:t>}</a:t>
            </a:r>
            <a:endParaRPr sz="1200" b="1">
              <a:solidFill>
                <a:srgbClr val="000080"/>
              </a:solidFill>
              <a:latin typeface="Consolas"/>
              <a:ea typeface="Consolas"/>
              <a:cs typeface="Consolas"/>
              <a:sym typeface="Consolas"/>
            </a:endParaRPr>
          </a:p>
        </p:txBody>
      </p:sp>
      <p:sp>
        <p:nvSpPr>
          <p:cNvPr id="138" name="Google Shape;138;p28"/>
          <p:cNvSpPr txBox="1"/>
          <p:nvPr/>
        </p:nvSpPr>
        <p:spPr>
          <a:xfrm>
            <a:off x="396150" y="549425"/>
            <a:ext cx="8007300" cy="952500"/>
          </a:xfrm>
          <a:prstGeom prst="rect">
            <a:avLst/>
          </a:prstGeom>
          <a:noFill/>
          <a:ln>
            <a:noFill/>
          </a:ln>
        </p:spPr>
        <p:txBody>
          <a:bodyPr spcFirstLastPara="1" wrap="square" lIns="91425" tIns="91425" rIns="91425" bIns="91425" anchor="ctr" anchorCtr="0">
            <a:noAutofit/>
          </a:bodyPr>
          <a:lstStyle/>
          <a:p>
            <a:pPr marL="0" lvl="0" indent="0" algn="just" rtl="0">
              <a:lnSpc>
                <a:spcPct val="115000"/>
              </a:lnSpc>
              <a:spcBef>
                <a:spcPts val="0"/>
              </a:spcBef>
              <a:spcAft>
                <a:spcPts val="1200"/>
              </a:spcAft>
              <a:buNone/>
            </a:pPr>
            <a:r>
              <a:rPr lang="en" sz="1200">
                <a:highlight>
                  <a:srgbClr val="FFFFFF"/>
                </a:highlight>
                <a:latin typeface="Proxima Nova"/>
                <a:ea typeface="Proxima Nova"/>
                <a:cs typeface="Proxima Nova"/>
                <a:sym typeface="Proxima Nova"/>
              </a:rPr>
              <a:t>Container je datová struktura, kterou se snažíme procházet. Container vrací jednotlivé iterátory pomocí kterých může klient tuto datovou strukturu procházet</a:t>
            </a:r>
            <a:endParaRPr/>
          </a:p>
        </p:txBody>
      </p:sp>
      <p:sp>
        <p:nvSpPr>
          <p:cNvPr id="139" name="Google Shape;139;p28"/>
          <p:cNvSpPr txBox="1"/>
          <p:nvPr/>
        </p:nvSpPr>
        <p:spPr>
          <a:xfrm>
            <a:off x="304800" y="2821325"/>
            <a:ext cx="7956300" cy="952500"/>
          </a:xfrm>
          <a:prstGeom prst="rect">
            <a:avLst/>
          </a:prstGeom>
          <a:noFill/>
          <a:ln>
            <a:noFill/>
          </a:ln>
        </p:spPr>
        <p:txBody>
          <a:bodyPr spcFirstLastPara="1" wrap="square" lIns="91425" tIns="91425" rIns="91425" bIns="91425" anchor="ctr" anchorCtr="0">
            <a:noAutofit/>
          </a:bodyPr>
          <a:lstStyle/>
          <a:p>
            <a:pPr marL="0" lvl="0" indent="0" algn="just" rtl="0">
              <a:lnSpc>
                <a:spcPct val="115000"/>
              </a:lnSpc>
              <a:spcBef>
                <a:spcPts val="0"/>
              </a:spcBef>
              <a:spcAft>
                <a:spcPts val="1200"/>
              </a:spcAft>
              <a:buNone/>
            </a:pPr>
            <a:r>
              <a:rPr lang="en" sz="1200">
                <a:highlight>
                  <a:srgbClr val="FFFFFF"/>
                </a:highlight>
                <a:latin typeface="Proxima Nova"/>
                <a:ea typeface="Proxima Nova"/>
                <a:cs typeface="Proxima Nova"/>
                <a:sym typeface="Proxima Nova"/>
              </a:rPr>
              <a:t>Všechny interátory by měly mít stejné rozhraní s metodami pro posun iterátoru o jeden prvek a metodu vracející jestli existuje další prvek pro pro procházení. Některé iterátory mají ještě metodu </a:t>
            </a:r>
            <a:r>
              <a:rPr lang="en" sz="1200" i="1">
                <a:highlight>
                  <a:srgbClr val="FFFFFF"/>
                </a:highlight>
                <a:latin typeface="Proxima Nova"/>
                <a:ea typeface="Proxima Nova"/>
                <a:cs typeface="Proxima Nova"/>
                <a:sym typeface="Proxima Nova"/>
              </a:rPr>
              <a:t>remove()</a:t>
            </a:r>
            <a:r>
              <a:rPr lang="en" sz="1200">
                <a:highlight>
                  <a:srgbClr val="FFFFFF"/>
                </a:highlight>
                <a:latin typeface="Proxima Nova"/>
                <a:ea typeface="Proxima Nova"/>
                <a:cs typeface="Proxima Nova"/>
                <a:sym typeface="Proxima Nova"/>
              </a:rPr>
              <a:t>, která umožňuje aktuální prvek odebrat. Ne všechny datové struktury umožňují modifikaci v průběhu procházení </a:t>
            </a:r>
            <a:endParaRPr/>
          </a:p>
        </p:txBody>
      </p:sp>
      <p:sp>
        <p:nvSpPr>
          <p:cNvPr id="140" name="Google Shape;140;p28"/>
          <p:cNvSpPr txBox="1">
            <a:spLocks noGrp="1"/>
          </p:cNvSpPr>
          <p:nvPr>
            <p:ph type="title"/>
          </p:nvPr>
        </p:nvSpPr>
        <p:spPr>
          <a:xfrm>
            <a:off x="211400" y="1107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t>Iterátor</a:t>
            </a:r>
            <a:endParaRPr sz="2400"/>
          </a:p>
          <a:p>
            <a:pPr marL="0" lvl="0" indent="0" algn="l" rtl="0">
              <a:spcBef>
                <a:spcPts val="0"/>
              </a:spcBef>
              <a:spcAft>
                <a:spcPts val="0"/>
              </a:spcAft>
              <a:buNone/>
            </a:pPr>
            <a:endParaRPr sz="24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pic>
        <p:nvPicPr>
          <p:cNvPr id="145" name="Google Shape;145;p29" descr="daum_equation_1503725646551.png"/>
          <p:cNvPicPr preferRelativeResize="0"/>
          <p:nvPr/>
        </p:nvPicPr>
        <p:blipFill>
          <a:blip r:embed="rId3">
            <a:alphaModFix/>
          </a:blip>
          <a:stretch>
            <a:fillRect/>
          </a:stretch>
        </p:blipFill>
        <p:spPr>
          <a:xfrm rot="10800000">
            <a:off x="148116" y="4991100"/>
            <a:ext cx="4284" cy="875"/>
          </a:xfrm>
          <a:prstGeom prst="rect">
            <a:avLst/>
          </a:prstGeom>
          <a:noFill/>
          <a:ln>
            <a:noFill/>
          </a:ln>
        </p:spPr>
      </p:pic>
      <p:pic>
        <p:nvPicPr>
          <p:cNvPr id="146" name="Google Shape;146;p29" descr="daum_equation_1503725646551.png"/>
          <p:cNvPicPr preferRelativeResize="0"/>
          <p:nvPr/>
        </p:nvPicPr>
        <p:blipFill>
          <a:blip r:embed="rId3">
            <a:alphaModFix/>
          </a:blip>
          <a:stretch>
            <a:fillRect/>
          </a:stretch>
        </p:blipFill>
        <p:spPr>
          <a:xfrm rot="10800000">
            <a:off x="300516" y="4991100"/>
            <a:ext cx="4284" cy="875"/>
          </a:xfrm>
          <a:prstGeom prst="rect">
            <a:avLst/>
          </a:prstGeom>
          <a:noFill/>
          <a:ln>
            <a:noFill/>
          </a:ln>
        </p:spPr>
      </p:pic>
      <p:pic>
        <p:nvPicPr>
          <p:cNvPr id="147" name="Google Shape;147;p29" descr="daum_equation_1503725699601.png"/>
          <p:cNvPicPr preferRelativeResize="0"/>
          <p:nvPr/>
        </p:nvPicPr>
        <p:blipFill>
          <a:blip r:embed="rId3">
            <a:alphaModFix/>
          </a:blip>
          <a:stretch>
            <a:fillRect/>
          </a:stretch>
        </p:blipFill>
        <p:spPr>
          <a:xfrm rot="10800000">
            <a:off x="452916" y="4991100"/>
            <a:ext cx="4284" cy="875"/>
          </a:xfrm>
          <a:prstGeom prst="rect">
            <a:avLst/>
          </a:prstGeom>
          <a:noFill/>
          <a:ln>
            <a:noFill/>
          </a:ln>
        </p:spPr>
      </p:pic>
      <p:sp>
        <p:nvSpPr>
          <p:cNvPr id="148" name="Google Shape;148;p29"/>
          <p:cNvSpPr txBox="1"/>
          <p:nvPr/>
        </p:nvSpPr>
        <p:spPr>
          <a:xfrm>
            <a:off x="4312025" y="497275"/>
            <a:ext cx="3953100" cy="4372500"/>
          </a:xfrm>
          <a:prstGeom prst="rect">
            <a:avLst/>
          </a:prstGeom>
          <a:solidFill>
            <a:srgbClr val="B7B7B7"/>
          </a:solid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000" b="1">
                <a:solidFill>
                  <a:srgbClr val="000080"/>
                </a:solidFill>
                <a:latin typeface="Consolas"/>
                <a:ea typeface="Consolas"/>
                <a:cs typeface="Consolas"/>
                <a:sym typeface="Consolas"/>
              </a:rPr>
              <a:t>public class </a:t>
            </a:r>
            <a:r>
              <a:rPr lang="en" sz="1000">
                <a:latin typeface="Consolas"/>
                <a:ea typeface="Consolas"/>
                <a:cs typeface="Consolas"/>
                <a:sym typeface="Consolas"/>
              </a:rPr>
              <a:t>PetRepository </a:t>
            </a:r>
            <a:r>
              <a:rPr lang="en" sz="1000" b="1">
                <a:solidFill>
                  <a:srgbClr val="000080"/>
                </a:solidFill>
                <a:latin typeface="Consolas"/>
                <a:ea typeface="Consolas"/>
                <a:cs typeface="Consolas"/>
                <a:sym typeface="Consolas"/>
              </a:rPr>
              <a:t>implements </a:t>
            </a:r>
            <a:r>
              <a:rPr lang="en" sz="1000">
                <a:latin typeface="Consolas"/>
                <a:ea typeface="Consolas"/>
                <a:cs typeface="Consolas"/>
                <a:sym typeface="Consolas"/>
              </a:rPr>
              <a:t>Container {</a:t>
            </a:r>
            <a:endParaRPr sz="1000">
              <a:latin typeface="Consolas"/>
              <a:ea typeface="Consolas"/>
              <a:cs typeface="Consolas"/>
              <a:sym typeface="Consolas"/>
            </a:endParaRPr>
          </a:p>
          <a:p>
            <a:pPr marL="0" lvl="0" indent="0" algn="l" rtl="0">
              <a:lnSpc>
                <a:spcPct val="115000"/>
              </a:lnSpc>
              <a:spcBef>
                <a:spcPts val="0"/>
              </a:spcBef>
              <a:spcAft>
                <a:spcPts val="0"/>
              </a:spcAft>
              <a:buNone/>
            </a:pPr>
            <a:r>
              <a:rPr lang="en" sz="1000">
                <a:latin typeface="Consolas"/>
                <a:ea typeface="Consolas"/>
                <a:cs typeface="Consolas"/>
                <a:sym typeface="Consolas"/>
              </a:rPr>
              <a:t>   </a:t>
            </a:r>
            <a:r>
              <a:rPr lang="en" sz="1000" b="1">
                <a:solidFill>
                  <a:srgbClr val="000080"/>
                </a:solidFill>
                <a:latin typeface="Consolas"/>
                <a:ea typeface="Consolas"/>
                <a:cs typeface="Consolas"/>
                <a:sym typeface="Consolas"/>
              </a:rPr>
              <a:t>public </a:t>
            </a:r>
            <a:r>
              <a:rPr lang="en" sz="1000">
                <a:latin typeface="Consolas"/>
                <a:ea typeface="Consolas"/>
                <a:cs typeface="Consolas"/>
                <a:sym typeface="Consolas"/>
              </a:rPr>
              <a:t>String </a:t>
            </a:r>
            <a:r>
              <a:rPr lang="en" sz="1000" b="1">
                <a:solidFill>
                  <a:srgbClr val="660E7A"/>
                </a:solidFill>
                <a:latin typeface="Consolas"/>
                <a:ea typeface="Consolas"/>
                <a:cs typeface="Consolas"/>
                <a:sym typeface="Consolas"/>
              </a:rPr>
              <a:t>pets</a:t>
            </a:r>
            <a:r>
              <a:rPr lang="en" sz="1000">
                <a:latin typeface="Consolas"/>
                <a:ea typeface="Consolas"/>
                <a:cs typeface="Consolas"/>
                <a:sym typeface="Consolas"/>
              </a:rPr>
              <a:t>[] = {</a:t>
            </a:r>
            <a:endParaRPr sz="1000">
              <a:latin typeface="Consolas"/>
              <a:ea typeface="Consolas"/>
              <a:cs typeface="Consolas"/>
              <a:sym typeface="Consolas"/>
            </a:endParaRPr>
          </a:p>
          <a:p>
            <a:pPr marL="0" lvl="0" indent="0" algn="l" rtl="0">
              <a:lnSpc>
                <a:spcPct val="115000"/>
              </a:lnSpc>
              <a:spcBef>
                <a:spcPts val="0"/>
              </a:spcBef>
              <a:spcAft>
                <a:spcPts val="0"/>
              </a:spcAft>
              <a:buNone/>
            </a:pPr>
            <a:r>
              <a:rPr lang="en" sz="1000">
                <a:latin typeface="Consolas"/>
                <a:ea typeface="Consolas"/>
                <a:cs typeface="Consolas"/>
                <a:sym typeface="Consolas"/>
              </a:rPr>
              <a:t>           </a:t>
            </a:r>
            <a:r>
              <a:rPr lang="en" sz="1000" b="1">
                <a:solidFill>
                  <a:srgbClr val="008000"/>
                </a:solidFill>
                <a:latin typeface="Consolas"/>
                <a:ea typeface="Consolas"/>
                <a:cs typeface="Consolas"/>
                <a:sym typeface="Consolas"/>
              </a:rPr>
              <a:t>"Tyrannosaurus Rex"</a:t>
            </a:r>
            <a:r>
              <a:rPr lang="en" sz="1000">
                <a:latin typeface="Consolas"/>
                <a:ea typeface="Consolas"/>
                <a:cs typeface="Consolas"/>
                <a:sym typeface="Consolas"/>
              </a:rPr>
              <a:t>,</a:t>
            </a:r>
            <a:endParaRPr sz="1000">
              <a:latin typeface="Consolas"/>
              <a:ea typeface="Consolas"/>
              <a:cs typeface="Consolas"/>
              <a:sym typeface="Consolas"/>
            </a:endParaRPr>
          </a:p>
          <a:p>
            <a:pPr marL="0" lvl="0" indent="0" algn="l" rtl="0">
              <a:lnSpc>
                <a:spcPct val="115000"/>
              </a:lnSpc>
              <a:spcBef>
                <a:spcPts val="0"/>
              </a:spcBef>
              <a:spcAft>
                <a:spcPts val="0"/>
              </a:spcAft>
              <a:buNone/>
            </a:pPr>
            <a:r>
              <a:rPr lang="en" sz="1000">
                <a:latin typeface="Consolas"/>
                <a:ea typeface="Consolas"/>
                <a:cs typeface="Consolas"/>
                <a:sym typeface="Consolas"/>
              </a:rPr>
              <a:t>           </a:t>
            </a:r>
            <a:r>
              <a:rPr lang="en" sz="1000" b="1">
                <a:solidFill>
                  <a:srgbClr val="008000"/>
                </a:solidFill>
                <a:latin typeface="Consolas"/>
                <a:ea typeface="Consolas"/>
                <a:cs typeface="Consolas"/>
                <a:sym typeface="Consolas"/>
              </a:rPr>
              <a:t>"Stegosaurus"</a:t>
            </a:r>
            <a:r>
              <a:rPr lang="en" sz="1000">
                <a:latin typeface="Consolas"/>
                <a:ea typeface="Consolas"/>
                <a:cs typeface="Consolas"/>
                <a:sym typeface="Consolas"/>
              </a:rPr>
              <a:t>,</a:t>
            </a:r>
            <a:endParaRPr sz="1000">
              <a:latin typeface="Consolas"/>
              <a:ea typeface="Consolas"/>
              <a:cs typeface="Consolas"/>
              <a:sym typeface="Consolas"/>
            </a:endParaRPr>
          </a:p>
          <a:p>
            <a:pPr marL="0" lvl="0" indent="0" algn="l" rtl="0">
              <a:lnSpc>
                <a:spcPct val="115000"/>
              </a:lnSpc>
              <a:spcBef>
                <a:spcPts val="0"/>
              </a:spcBef>
              <a:spcAft>
                <a:spcPts val="0"/>
              </a:spcAft>
              <a:buNone/>
            </a:pPr>
            <a:r>
              <a:rPr lang="en" sz="1000">
                <a:latin typeface="Consolas"/>
                <a:ea typeface="Consolas"/>
                <a:cs typeface="Consolas"/>
                <a:sym typeface="Consolas"/>
              </a:rPr>
              <a:t>           </a:t>
            </a:r>
            <a:r>
              <a:rPr lang="en" sz="1000" b="1">
                <a:solidFill>
                  <a:srgbClr val="008000"/>
                </a:solidFill>
                <a:latin typeface="Consolas"/>
                <a:ea typeface="Consolas"/>
                <a:cs typeface="Consolas"/>
                <a:sym typeface="Consolas"/>
              </a:rPr>
              <a:t>"Velociraptor"</a:t>
            </a:r>
            <a:r>
              <a:rPr lang="en" sz="1000">
                <a:latin typeface="Consolas"/>
                <a:ea typeface="Consolas"/>
                <a:cs typeface="Consolas"/>
                <a:sym typeface="Consolas"/>
              </a:rPr>
              <a:t>,</a:t>
            </a:r>
            <a:endParaRPr sz="1000">
              <a:latin typeface="Consolas"/>
              <a:ea typeface="Consolas"/>
              <a:cs typeface="Consolas"/>
              <a:sym typeface="Consolas"/>
            </a:endParaRPr>
          </a:p>
          <a:p>
            <a:pPr marL="0" lvl="0" indent="0" algn="l" rtl="0">
              <a:lnSpc>
                <a:spcPct val="115000"/>
              </a:lnSpc>
              <a:spcBef>
                <a:spcPts val="0"/>
              </a:spcBef>
              <a:spcAft>
                <a:spcPts val="0"/>
              </a:spcAft>
              <a:buNone/>
            </a:pPr>
            <a:r>
              <a:rPr lang="en" sz="1000">
                <a:latin typeface="Consolas"/>
                <a:ea typeface="Consolas"/>
                <a:cs typeface="Consolas"/>
                <a:sym typeface="Consolas"/>
              </a:rPr>
              <a:t>           </a:t>
            </a:r>
            <a:r>
              <a:rPr lang="en" sz="1000" b="1">
                <a:solidFill>
                  <a:srgbClr val="008000"/>
                </a:solidFill>
                <a:latin typeface="Consolas"/>
                <a:ea typeface="Consolas"/>
                <a:cs typeface="Consolas"/>
                <a:sym typeface="Consolas"/>
              </a:rPr>
              <a:t>"Triceratops"</a:t>
            </a:r>
            <a:r>
              <a:rPr lang="en" sz="1000">
                <a:latin typeface="Consolas"/>
                <a:ea typeface="Consolas"/>
                <a:cs typeface="Consolas"/>
                <a:sym typeface="Consolas"/>
              </a:rPr>
              <a:t>,</a:t>
            </a:r>
            <a:endParaRPr sz="1000">
              <a:latin typeface="Consolas"/>
              <a:ea typeface="Consolas"/>
              <a:cs typeface="Consolas"/>
              <a:sym typeface="Consolas"/>
            </a:endParaRPr>
          </a:p>
          <a:p>
            <a:pPr marL="0" lvl="0" indent="0" algn="l" rtl="0">
              <a:lnSpc>
                <a:spcPct val="115000"/>
              </a:lnSpc>
              <a:spcBef>
                <a:spcPts val="0"/>
              </a:spcBef>
              <a:spcAft>
                <a:spcPts val="0"/>
              </a:spcAft>
              <a:buNone/>
            </a:pPr>
            <a:r>
              <a:rPr lang="en" sz="1000">
                <a:latin typeface="Consolas"/>
                <a:ea typeface="Consolas"/>
                <a:cs typeface="Consolas"/>
                <a:sym typeface="Consolas"/>
              </a:rPr>
              <a:t>           </a:t>
            </a:r>
            <a:r>
              <a:rPr lang="en" sz="1000" b="1">
                <a:solidFill>
                  <a:srgbClr val="008000"/>
                </a:solidFill>
                <a:latin typeface="Consolas"/>
                <a:ea typeface="Consolas"/>
                <a:cs typeface="Consolas"/>
                <a:sym typeface="Consolas"/>
              </a:rPr>
              <a:t>"Pterosauria"</a:t>
            </a:r>
            <a:r>
              <a:rPr lang="en" sz="1000">
                <a:latin typeface="Consolas"/>
                <a:ea typeface="Consolas"/>
                <a:cs typeface="Consolas"/>
                <a:sym typeface="Consolas"/>
              </a:rPr>
              <a:t>,</a:t>
            </a:r>
            <a:endParaRPr sz="1000">
              <a:latin typeface="Consolas"/>
              <a:ea typeface="Consolas"/>
              <a:cs typeface="Consolas"/>
              <a:sym typeface="Consolas"/>
            </a:endParaRPr>
          </a:p>
          <a:p>
            <a:pPr marL="0" lvl="0" indent="0" algn="l" rtl="0">
              <a:lnSpc>
                <a:spcPct val="115000"/>
              </a:lnSpc>
              <a:spcBef>
                <a:spcPts val="0"/>
              </a:spcBef>
              <a:spcAft>
                <a:spcPts val="0"/>
              </a:spcAft>
              <a:buNone/>
            </a:pPr>
            <a:r>
              <a:rPr lang="en" sz="1000">
                <a:latin typeface="Consolas"/>
                <a:ea typeface="Consolas"/>
                <a:cs typeface="Consolas"/>
                <a:sym typeface="Consolas"/>
              </a:rPr>
              <a:t>           </a:t>
            </a:r>
            <a:r>
              <a:rPr lang="en" sz="1000" b="1">
                <a:solidFill>
                  <a:srgbClr val="008000"/>
                </a:solidFill>
                <a:latin typeface="Consolas"/>
                <a:ea typeface="Consolas"/>
                <a:cs typeface="Consolas"/>
                <a:sym typeface="Consolas"/>
              </a:rPr>
              <a:t>"Ichthyosaur"</a:t>
            </a:r>
            <a:r>
              <a:rPr lang="en" sz="1000">
                <a:latin typeface="Consolas"/>
                <a:ea typeface="Consolas"/>
                <a:cs typeface="Consolas"/>
                <a:sym typeface="Consolas"/>
              </a:rPr>
              <a:t>,</a:t>
            </a:r>
            <a:endParaRPr sz="1000">
              <a:latin typeface="Consolas"/>
              <a:ea typeface="Consolas"/>
              <a:cs typeface="Consolas"/>
              <a:sym typeface="Consolas"/>
            </a:endParaRPr>
          </a:p>
          <a:p>
            <a:pPr marL="0" lvl="0" indent="0" algn="l" rtl="0">
              <a:lnSpc>
                <a:spcPct val="115000"/>
              </a:lnSpc>
              <a:spcBef>
                <a:spcPts val="0"/>
              </a:spcBef>
              <a:spcAft>
                <a:spcPts val="0"/>
              </a:spcAft>
              <a:buNone/>
            </a:pPr>
            <a:r>
              <a:rPr lang="en" sz="1000">
                <a:latin typeface="Consolas"/>
                <a:ea typeface="Consolas"/>
                <a:cs typeface="Consolas"/>
                <a:sym typeface="Consolas"/>
              </a:rPr>
              <a:t>           </a:t>
            </a:r>
            <a:r>
              <a:rPr lang="en" sz="1000" b="1">
                <a:solidFill>
                  <a:srgbClr val="008000"/>
                </a:solidFill>
                <a:latin typeface="Consolas"/>
                <a:ea typeface="Consolas"/>
                <a:cs typeface="Consolas"/>
                <a:sym typeface="Consolas"/>
              </a:rPr>
              <a:t>"Tanystropheus"</a:t>
            </a:r>
            <a:r>
              <a:rPr lang="en" sz="1000">
                <a:latin typeface="Consolas"/>
                <a:ea typeface="Consolas"/>
                <a:cs typeface="Consolas"/>
                <a:sym typeface="Consolas"/>
              </a:rPr>
              <a:t>};</a:t>
            </a:r>
            <a:endParaRPr sz="1000">
              <a:solidFill>
                <a:srgbClr val="808000"/>
              </a:solidFill>
              <a:latin typeface="Consolas"/>
              <a:ea typeface="Consolas"/>
              <a:cs typeface="Consolas"/>
              <a:sym typeface="Consolas"/>
            </a:endParaRPr>
          </a:p>
          <a:p>
            <a:pPr marL="0" lvl="0" indent="0" algn="l" rtl="0">
              <a:lnSpc>
                <a:spcPct val="115000"/>
              </a:lnSpc>
              <a:spcBef>
                <a:spcPts val="0"/>
              </a:spcBef>
              <a:spcAft>
                <a:spcPts val="0"/>
              </a:spcAft>
              <a:buNone/>
            </a:pPr>
            <a:r>
              <a:rPr lang="en" sz="1000">
                <a:solidFill>
                  <a:srgbClr val="808000"/>
                </a:solidFill>
                <a:latin typeface="Consolas"/>
                <a:ea typeface="Consolas"/>
                <a:cs typeface="Consolas"/>
                <a:sym typeface="Consolas"/>
              </a:rPr>
              <a:t>   </a:t>
            </a:r>
            <a:r>
              <a:rPr lang="en" sz="1000" b="1">
                <a:solidFill>
                  <a:srgbClr val="000080"/>
                </a:solidFill>
                <a:latin typeface="Consolas"/>
                <a:ea typeface="Consolas"/>
                <a:cs typeface="Consolas"/>
                <a:sym typeface="Consolas"/>
              </a:rPr>
              <a:t>public </a:t>
            </a:r>
            <a:r>
              <a:rPr lang="en" sz="1000">
                <a:latin typeface="Consolas"/>
                <a:ea typeface="Consolas"/>
                <a:cs typeface="Consolas"/>
                <a:sym typeface="Consolas"/>
              </a:rPr>
              <a:t>Iterator getIterator() {</a:t>
            </a:r>
            <a:endParaRPr sz="1000">
              <a:latin typeface="Consolas"/>
              <a:ea typeface="Consolas"/>
              <a:cs typeface="Consolas"/>
              <a:sym typeface="Consolas"/>
            </a:endParaRPr>
          </a:p>
          <a:p>
            <a:pPr marL="0" lvl="0" indent="0" algn="l" rtl="0">
              <a:lnSpc>
                <a:spcPct val="115000"/>
              </a:lnSpc>
              <a:spcBef>
                <a:spcPts val="0"/>
              </a:spcBef>
              <a:spcAft>
                <a:spcPts val="0"/>
              </a:spcAft>
              <a:buNone/>
            </a:pPr>
            <a:r>
              <a:rPr lang="en" sz="1000">
                <a:latin typeface="Consolas"/>
                <a:ea typeface="Consolas"/>
                <a:cs typeface="Consolas"/>
                <a:sym typeface="Consolas"/>
              </a:rPr>
              <a:t>       </a:t>
            </a:r>
            <a:r>
              <a:rPr lang="en" sz="1000" b="1">
                <a:solidFill>
                  <a:srgbClr val="000080"/>
                </a:solidFill>
                <a:latin typeface="Consolas"/>
                <a:ea typeface="Consolas"/>
                <a:cs typeface="Consolas"/>
                <a:sym typeface="Consolas"/>
              </a:rPr>
              <a:t>return new </a:t>
            </a:r>
            <a:r>
              <a:rPr lang="en" sz="1000">
                <a:latin typeface="Consolas"/>
                <a:ea typeface="Consolas"/>
                <a:cs typeface="Consolas"/>
                <a:sym typeface="Consolas"/>
              </a:rPr>
              <a:t>NameIterator();</a:t>
            </a:r>
            <a:endParaRPr sz="1000">
              <a:latin typeface="Consolas"/>
              <a:ea typeface="Consolas"/>
              <a:cs typeface="Consolas"/>
              <a:sym typeface="Consolas"/>
            </a:endParaRPr>
          </a:p>
          <a:p>
            <a:pPr marL="0" lvl="0" indent="0" algn="l" rtl="0">
              <a:lnSpc>
                <a:spcPct val="115000"/>
              </a:lnSpc>
              <a:spcBef>
                <a:spcPts val="0"/>
              </a:spcBef>
              <a:spcAft>
                <a:spcPts val="0"/>
              </a:spcAft>
              <a:buNone/>
            </a:pPr>
            <a:r>
              <a:rPr lang="en" sz="1000">
                <a:latin typeface="Consolas"/>
                <a:ea typeface="Consolas"/>
                <a:cs typeface="Consolas"/>
                <a:sym typeface="Consolas"/>
              </a:rPr>
              <a:t>   }</a:t>
            </a:r>
            <a:endParaRPr sz="1000">
              <a:latin typeface="Consolas"/>
              <a:ea typeface="Consolas"/>
              <a:cs typeface="Consolas"/>
              <a:sym typeface="Consolas"/>
            </a:endParaRPr>
          </a:p>
          <a:p>
            <a:pPr marL="0" lvl="0" indent="0" algn="l" rtl="0">
              <a:lnSpc>
                <a:spcPct val="115000"/>
              </a:lnSpc>
              <a:spcBef>
                <a:spcPts val="0"/>
              </a:spcBef>
              <a:spcAft>
                <a:spcPts val="0"/>
              </a:spcAft>
              <a:buNone/>
            </a:pPr>
            <a:r>
              <a:rPr lang="en" sz="1000">
                <a:latin typeface="Consolas"/>
                <a:ea typeface="Consolas"/>
                <a:cs typeface="Consolas"/>
                <a:sym typeface="Consolas"/>
              </a:rPr>
              <a:t>   </a:t>
            </a:r>
            <a:r>
              <a:rPr lang="en" sz="1000" b="1">
                <a:solidFill>
                  <a:srgbClr val="000080"/>
                </a:solidFill>
                <a:latin typeface="Consolas"/>
                <a:ea typeface="Consolas"/>
                <a:cs typeface="Consolas"/>
                <a:sym typeface="Consolas"/>
              </a:rPr>
              <a:t>private class </a:t>
            </a:r>
            <a:r>
              <a:rPr lang="en" sz="1000">
                <a:latin typeface="Consolas"/>
                <a:ea typeface="Consolas"/>
                <a:cs typeface="Consolas"/>
                <a:sym typeface="Consolas"/>
              </a:rPr>
              <a:t>NameIterator </a:t>
            </a:r>
            <a:r>
              <a:rPr lang="en" sz="1000" b="1">
                <a:solidFill>
                  <a:srgbClr val="000080"/>
                </a:solidFill>
                <a:latin typeface="Consolas"/>
                <a:ea typeface="Consolas"/>
                <a:cs typeface="Consolas"/>
                <a:sym typeface="Consolas"/>
              </a:rPr>
              <a:t>implements </a:t>
            </a:r>
            <a:r>
              <a:rPr lang="en" sz="1000">
                <a:latin typeface="Consolas"/>
                <a:ea typeface="Consolas"/>
                <a:cs typeface="Consolas"/>
                <a:sym typeface="Consolas"/>
              </a:rPr>
              <a:t>Iterator {</a:t>
            </a:r>
            <a:endParaRPr sz="1000">
              <a:latin typeface="Consolas"/>
              <a:ea typeface="Consolas"/>
              <a:cs typeface="Consolas"/>
              <a:sym typeface="Consolas"/>
            </a:endParaRPr>
          </a:p>
          <a:p>
            <a:pPr marL="0" lvl="0" indent="0" algn="l" rtl="0">
              <a:lnSpc>
                <a:spcPct val="115000"/>
              </a:lnSpc>
              <a:spcBef>
                <a:spcPts val="0"/>
              </a:spcBef>
              <a:spcAft>
                <a:spcPts val="0"/>
              </a:spcAft>
              <a:buNone/>
            </a:pPr>
            <a:r>
              <a:rPr lang="en" sz="1000">
                <a:latin typeface="Consolas"/>
                <a:ea typeface="Consolas"/>
                <a:cs typeface="Consolas"/>
                <a:sym typeface="Consolas"/>
              </a:rPr>
              <a:t>       </a:t>
            </a:r>
            <a:r>
              <a:rPr lang="en" sz="1000" b="1">
                <a:solidFill>
                  <a:srgbClr val="000080"/>
                </a:solidFill>
                <a:latin typeface="Consolas"/>
                <a:ea typeface="Consolas"/>
                <a:cs typeface="Consolas"/>
                <a:sym typeface="Consolas"/>
              </a:rPr>
              <a:t>int </a:t>
            </a:r>
            <a:r>
              <a:rPr lang="en" sz="1000" b="1">
                <a:solidFill>
                  <a:srgbClr val="660E7A"/>
                </a:solidFill>
                <a:latin typeface="Consolas"/>
                <a:ea typeface="Consolas"/>
                <a:cs typeface="Consolas"/>
                <a:sym typeface="Consolas"/>
              </a:rPr>
              <a:t>index </a:t>
            </a:r>
            <a:r>
              <a:rPr lang="en" sz="1000">
                <a:latin typeface="Consolas"/>
                <a:ea typeface="Consolas"/>
                <a:cs typeface="Consolas"/>
                <a:sym typeface="Consolas"/>
              </a:rPr>
              <a:t>= </a:t>
            </a:r>
            <a:r>
              <a:rPr lang="en" sz="1000">
                <a:solidFill>
                  <a:srgbClr val="0000FF"/>
                </a:solidFill>
                <a:latin typeface="Consolas"/>
                <a:ea typeface="Consolas"/>
                <a:cs typeface="Consolas"/>
                <a:sym typeface="Consolas"/>
              </a:rPr>
              <a:t>0</a:t>
            </a:r>
            <a:r>
              <a:rPr lang="en" sz="1000">
                <a:latin typeface="Consolas"/>
                <a:ea typeface="Consolas"/>
                <a:cs typeface="Consolas"/>
                <a:sym typeface="Consolas"/>
              </a:rPr>
              <a:t>;</a:t>
            </a:r>
            <a:endParaRPr sz="1000">
              <a:solidFill>
                <a:srgbClr val="808000"/>
              </a:solidFill>
              <a:latin typeface="Consolas"/>
              <a:ea typeface="Consolas"/>
              <a:cs typeface="Consolas"/>
              <a:sym typeface="Consolas"/>
            </a:endParaRPr>
          </a:p>
          <a:p>
            <a:pPr marL="0" lvl="0" indent="0" algn="l" rtl="0">
              <a:lnSpc>
                <a:spcPct val="115000"/>
              </a:lnSpc>
              <a:spcBef>
                <a:spcPts val="0"/>
              </a:spcBef>
              <a:spcAft>
                <a:spcPts val="0"/>
              </a:spcAft>
              <a:buNone/>
            </a:pPr>
            <a:r>
              <a:rPr lang="en" sz="1000">
                <a:solidFill>
                  <a:srgbClr val="808000"/>
                </a:solidFill>
                <a:latin typeface="Consolas"/>
                <a:ea typeface="Consolas"/>
                <a:cs typeface="Consolas"/>
                <a:sym typeface="Consolas"/>
              </a:rPr>
              <a:t>       </a:t>
            </a:r>
            <a:r>
              <a:rPr lang="en" sz="1000" b="1">
                <a:solidFill>
                  <a:srgbClr val="000080"/>
                </a:solidFill>
                <a:latin typeface="Consolas"/>
                <a:ea typeface="Consolas"/>
                <a:cs typeface="Consolas"/>
                <a:sym typeface="Consolas"/>
              </a:rPr>
              <a:t>public boolean </a:t>
            </a:r>
            <a:r>
              <a:rPr lang="en" sz="1000">
                <a:latin typeface="Consolas"/>
                <a:ea typeface="Consolas"/>
                <a:cs typeface="Consolas"/>
                <a:sym typeface="Consolas"/>
              </a:rPr>
              <a:t>hasNext() {</a:t>
            </a:r>
            <a:endParaRPr sz="1000">
              <a:latin typeface="Consolas"/>
              <a:ea typeface="Consolas"/>
              <a:cs typeface="Consolas"/>
              <a:sym typeface="Consolas"/>
            </a:endParaRPr>
          </a:p>
          <a:p>
            <a:pPr marL="0" lvl="0" indent="0" algn="l" rtl="0">
              <a:lnSpc>
                <a:spcPct val="115000"/>
              </a:lnSpc>
              <a:spcBef>
                <a:spcPts val="0"/>
              </a:spcBef>
              <a:spcAft>
                <a:spcPts val="0"/>
              </a:spcAft>
              <a:buNone/>
            </a:pPr>
            <a:r>
              <a:rPr lang="en" sz="1000">
                <a:latin typeface="Consolas"/>
                <a:ea typeface="Consolas"/>
                <a:cs typeface="Consolas"/>
                <a:sym typeface="Consolas"/>
              </a:rPr>
              <a:t>           </a:t>
            </a:r>
            <a:r>
              <a:rPr lang="en" sz="1000" b="1">
                <a:solidFill>
                  <a:srgbClr val="000080"/>
                </a:solidFill>
                <a:latin typeface="Consolas"/>
                <a:ea typeface="Consolas"/>
                <a:cs typeface="Consolas"/>
                <a:sym typeface="Consolas"/>
              </a:rPr>
              <a:t>return </a:t>
            </a:r>
            <a:r>
              <a:rPr lang="en" sz="1000" b="1">
                <a:solidFill>
                  <a:srgbClr val="660E7A"/>
                </a:solidFill>
                <a:latin typeface="Consolas"/>
                <a:ea typeface="Consolas"/>
                <a:cs typeface="Consolas"/>
                <a:sym typeface="Consolas"/>
              </a:rPr>
              <a:t>index </a:t>
            </a:r>
            <a:r>
              <a:rPr lang="en" sz="1000">
                <a:latin typeface="Consolas"/>
                <a:ea typeface="Consolas"/>
                <a:cs typeface="Consolas"/>
                <a:sym typeface="Consolas"/>
              </a:rPr>
              <a:t>&lt; </a:t>
            </a:r>
            <a:r>
              <a:rPr lang="en" sz="1000" b="1">
                <a:solidFill>
                  <a:srgbClr val="660E7A"/>
                </a:solidFill>
                <a:latin typeface="Consolas"/>
                <a:ea typeface="Consolas"/>
                <a:cs typeface="Consolas"/>
                <a:sym typeface="Consolas"/>
              </a:rPr>
              <a:t>pets</a:t>
            </a:r>
            <a:r>
              <a:rPr lang="en" sz="1000">
                <a:latin typeface="Consolas"/>
                <a:ea typeface="Consolas"/>
                <a:cs typeface="Consolas"/>
                <a:sym typeface="Consolas"/>
              </a:rPr>
              <a:t>.</a:t>
            </a:r>
            <a:r>
              <a:rPr lang="en" sz="1000" b="1">
                <a:solidFill>
                  <a:srgbClr val="660E7A"/>
                </a:solidFill>
                <a:latin typeface="Consolas"/>
                <a:ea typeface="Consolas"/>
                <a:cs typeface="Consolas"/>
                <a:sym typeface="Consolas"/>
              </a:rPr>
              <a:t>length</a:t>
            </a:r>
            <a:r>
              <a:rPr lang="en" sz="1000">
                <a:latin typeface="Consolas"/>
                <a:ea typeface="Consolas"/>
                <a:cs typeface="Consolas"/>
                <a:sym typeface="Consolas"/>
              </a:rPr>
              <a:t>;</a:t>
            </a:r>
            <a:endParaRPr sz="1000">
              <a:latin typeface="Consolas"/>
              <a:ea typeface="Consolas"/>
              <a:cs typeface="Consolas"/>
              <a:sym typeface="Consolas"/>
            </a:endParaRPr>
          </a:p>
          <a:p>
            <a:pPr marL="0" lvl="0" indent="0" algn="l" rtl="0">
              <a:lnSpc>
                <a:spcPct val="115000"/>
              </a:lnSpc>
              <a:spcBef>
                <a:spcPts val="0"/>
              </a:spcBef>
              <a:spcAft>
                <a:spcPts val="0"/>
              </a:spcAft>
              <a:buNone/>
            </a:pPr>
            <a:r>
              <a:rPr lang="en" sz="1000">
                <a:latin typeface="Consolas"/>
                <a:ea typeface="Consolas"/>
                <a:cs typeface="Consolas"/>
                <a:sym typeface="Consolas"/>
              </a:rPr>
              <a:t>       }</a:t>
            </a:r>
            <a:endParaRPr sz="1000">
              <a:solidFill>
                <a:srgbClr val="808000"/>
              </a:solidFill>
              <a:latin typeface="Consolas"/>
              <a:ea typeface="Consolas"/>
              <a:cs typeface="Consolas"/>
              <a:sym typeface="Consolas"/>
            </a:endParaRPr>
          </a:p>
          <a:p>
            <a:pPr marL="0" lvl="0" indent="0" algn="l" rtl="0">
              <a:lnSpc>
                <a:spcPct val="115000"/>
              </a:lnSpc>
              <a:spcBef>
                <a:spcPts val="0"/>
              </a:spcBef>
              <a:spcAft>
                <a:spcPts val="0"/>
              </a:spcAft>
              <a:buNone/>
            </a:pPr>
            <a:r>
              <a:rPr lang="en" sz="1000">
                <a:solidFill>
                  <a:srgbClr val="808000"/>
                </a:solidFill>
                <a:latin typeface="Consolas"/>
                <a:ea typeface="Consolas"/>
                <a:cs typeface="Consolas"/>
                <a:sym typeface="Consolas"/>
              </a:rPr>
              <a:t>       </a:t>
            </a:r>
            <a:r>
              <a:rPr lang="en" sz="1000" b="1">
                <a:solidFill>
                  <a:srgbClr val="000080"/>
                </a:solidFill>
                <a:latin typeface="Consolas"/>
                <a:ea typeface="Consolas"/>
                <a:cs typeface="Consolas"/>
                <a:sym typeface="Consolas"/>
              </a:rPr>
              <a:t>public </a:t>
            </a:r>
            <a:r>
              <a:rPr lang="en" sz="1000">
                <a:latin typeface="Consolas"/>
                <a:ea typeface="Consolas"/>
                <a:cs typeface="Consolas"/>
                <a:sym typeface="Consolas"/>
              </a:rPr>
              <a:t>Object next() {</a:t>
            </a:r>
            <a:endParaRPr sz="1000">
              <a:latin typeface="Consolas"/>
              <a:ea typeface="Consolas"/>
              <a:cs typeface="Consolas"/>
              <a:sym typeface="Consolas"/>
            </a:endParaRPr>
          </a:p>
          <a:p>
            <a:pPr marL="0" lvl="0" indent="0" algn="l" rtl="0">
              <a:lnSpc>
                <a:spcPct val="115000"/>
              </a:lnSpc>
              <a:spcBef>
                <a:spcPts val="0"/>
              </a:spcBef>
              <a:spcAft>
                <a:spcPts val="0"/>
              </a:spcAft>
              <a:buNone/>
            </a:pPr>
            <a:r>
              <a:rPr lang="en" sz="1000">
                <a:latin typeface="Consolas"/>
                <a:ea typeface="Consolas"/>
                <a:cs typeface="Consolas"/>
                <a:sym typeface="Consolas"/>
              </a:rPr>
              <a:t>           </a:t>
            </a:r>
            <a:r>
              <a:rPr lang="en" sz="1000" b="1">
                <a:solidFill>
                  <a:srgbClr val="000080"/>
                </a:solidFill>
                <a:latin typeface="Consolas"/>
                <a:ea typeface="Consolas"/>
                <a:cs typeface="Consolas"/>
                <a:sym typeface="Consolas"/>
              </a:rPr>
              <a:t>if </a:t>
            </a:r>
            <a:r>
              <a:rPr lang="en" sz="1000">
                <a:latin typeface="Consolas"/>
                <a:ea typeface="Consolas"/>
                <a:cs typeface="Consolas"/>
                <a:sym typeface="Consolas"/>
              </a:rPr>
              <a:t>(hasNext()) {</a:t>
            </a:r>
            <a:endParaRPr sz="1000">
              <a:latin typeface="Consolas"/>
              <a:ea typeface="Consolas"/>
              <a:cs typeface="Consolas"/>
              <a:sym typeface="Consolas"/>
            </a:endParaRPr>
          </a:p>
          <a:p>
            <a:pPr marL="0" lvl="0" indent="0" algn="l" rtl="0">
              <a:lnSpc>
                <a:spcPct val="115000"/>
              </a:lnSpc>
              <a:spcBef>
                <a:spcPts val="0"/>
              </a:spcBef>
              <a:spcAft>
                <a:spcPts val="0"/>
              </a:spcAft>
              <a:buNone/>
            </a:pPr>
            <a:r>
              <a:rPr lang="en" sz="1000">
                <a:latin typeface="Consolas"/>
                <a:ea typeface="Consolas"/>
                <a:cs typeface="Consolas"/>
                <a:sym typeface="Consolas"/>
              </a:rPr>
              <a:t>               </a:t>
            </a:r>
            <a:r>
              <a:rPr lang="en" sz="1000" b="1">
                <a:solidFill>
                  <a:srgbClr val="000080"/>
                </a:solidFill>
                <a:latin typeface="Consolas"/>
                <a:ea typeface="Consolas"/>
                <a:cs typeface="Consolas"/>
                <a:sym typeface="Consolas"/>
              </a:rPr>
              <a:t>return </a:t>
            </a:r>
            <a:r>
              <a:rPr lang="en" sz="1000" b="1">
                <a:solidFill>
                  <a:srgbClr val="660E7A"/>
                </a:solidFill>
                <a:latin typeface="Consolas"/>
                <a:ea typeface="Consolas"/>
                <a:cs typeface="Consolas"/>
                <a:sym typeface="Consolas"/>
              </a:rPr>
              <a:t>pets</a:t>
            </a:r>
            <a:r>
              <a:rPr lang="en" sz="1000">
                <a:latin typeface="Consolas"/>
                <a:ea typeface="Consolas"/>
                <a:cs typeface="Consolas"/>
                <a:sym typeface="Consolas"/>
              </a:rPr>
              <a:t>[</a:t>
            </a:r>
            <a:r>
              <a:rPr lang="en" sz="1000" b="1">
                <a:solidFill>
                  <a:srgbClr val="660E7A"/>
                </a:solidFill>
                <a:latin typeface="Consolas"/>
                <a:ea typeface="Consolas"/>
                <a:cs typeface="Consolas"/>
                <a:sym typeface="Consolas"/>
              </a:rPr>
              <a:t>index</a:t>
            </a:r>
            <a:r>
              <a:rPr lang="en" sz="1000">
                <a:latin typeface="Consolas"/>
                <a:ea typeface="Consolas"/>
                <a:cs typeface="Consolas"/>
                <a:sym typeface="Consolas"/>
              </a:rPr>
              <a:t>++];</a:t>
            </a:r>
            <a:endParaRPr sz="1000">
              <a:latin typeface="Consolas"/>
              <a:ea typeface="Consolas"/>
              <a:cs typeface="Consolas"/>
              <a:sym typeface="Consolas"/>
            </a:endParaRPr>
          </a:p>
          <a:p>
            <a:pPr marL="0" lvl="0" indent="0" algn="l" rtl="0">
              <a:lnSpc>
                <a:spcPct val="115000"/>
              </a:lnSpc>
              <a:spcBef>
                <a:spcPts val="0"/>
              </a:spcBef>
              <a:spcAft>
                <a:spcPts val="0"/>
              </a:spcAft>
              <a:buNone/>
            </a:pPr>
            <a:r>
              <a:rPr lang="en" sz="1000">
                <a:latin typeface="Consolas"/>
                <a:ea typeface="Consolas"/>
                <a:cs typeface="Consolas"/>
                <a:sym typeface="Consolas"/>
              </a:rPr>
              <a:t>           }</a:t>
            </a:r>
            <a:endParaRPr sz="1000">
              <a:latin typeface="Consolas"/>
              <a:ea typeface="Consolas"/>
              <a:cs typeface="Consolas"/>
              <a:sym typeface="Consolas"/>
            </a:endParaRPr>
          </a:p>
          <a:p>
            <a:pPr marL="0" lvl="0" indent="0" algn="l" rtl="0">
              <a:lnSpc>
                <a:spcPct val="115000"/>
              </a:lnSpc>
              <a:spcBef>
                <a:spcPts val="0"/>
              </a:spcBef>
              <a:spcAft>
                <a:spcPts val="0"/>
              </a:spcAft>
              <a:buNone/>
            </a:pPr>
            <a:r>
              <a:rPr lang="en" sz="1000">
                <a:latin typeface="Consolas"/>
                <a:ea typeface="Consolas"/>
                <a:cs typeface="Consolas"/>
                <a:sym typeface="Consolas"/>
              </a:rPr>
              <a:t>           </a:t>
            </a:r>
            <a:r>
              <a:rPr lang="en" sz="1000" b="1">
                <a:solidFill>
                  <a:srgbClr val="000080"/>
                </a:solidFill>
                <a:latin typeface="Consolas"/>
                <a:ea typeface="Consolas"/>
                <a:cs typeface="Consolas"/>
                <a:sym typeface="Consolas"/>
              </a:rPr>
              <a:t>return null</a:t>
            </a:r>
            <a:r>
              <a:rPr lang="en" sz="1000">
                <a:latin typeface="Consolas"/>
                <a:ea typeface="Consolas"/>
                <a:cs typeface="Consolas"/>
                <a:sym typeface="Consolas"/>
              </a:rPr>
              <a:t>;</a:t>
            </a:r>
            <a:endParaRPr sz="1000">
              <a:latin typeface="Consolas"/>
              <a:ea typeface="Consolas"/>
              <a:cs typeface="Consolas"/>
              <a:sym typeface="Consolas"/>
            </a:endParaRPr>
          </a:p>
          <a:p>
            <a:pPr marL="0" lvl="0" indent="0" algn="l" rtl="0">
              <a:lnSpc>
                <a:spcPct val="115000"/>
              </a:lnSpc>
              <a:spcBef>
                <a:spcPts val="0"/>
              </a:spcBef>
              <a:spcAft>
                <a:spcPts val="0"/>
              </a:spcAft>
              <a:buNone/>
            </a:pPr>
            <a:r>
              <a:rPr lang="en" sz="1000">
                <a:latin typeface="Consolas"/>
                <a:ea typeface="Consolas"/>
                <a:cs typeface="Consolas"/>
                <a:sym typeface="Consolas"/>
              </a:rPr>
              <a:t>       }</a:t>
            </a:r>
            <a:endParaRPr sz="1000">
              <a:latin typeface="Consolas"/>
              <a:ea typeface="Consolas"/>
              <a:cs typeface="Consolas"/>
              <a:sym typeface="Consolas"/>
            </a:endParaRPr>
          </a:p>
          <a:p>
            <a:pPr marL="0" lvl="0" indent="0" algn="l" rtl="0">
              <a:lnSpc>
                <a:spcPct val="115000"/>
              </a:lnSpc>
              <a:spcBef>
                <a:spcPts val="0"/>
              </a:spcBef>
              <a:spcAft>
                <a:spcPts val="0"/>
              </a:spcAft>
              <a:buNone/>
            </a:pPr>
            <a:r>
              <a:rPr lang="en" sz="1000">
                <a:latin typeface="Consolas"/>
                <a:ea typeface="Consolas"/>
                <a:cs typeface="Consolas"/>
                <a:sym typeface="Consolas"/>
              </a:rPr>
              <a:t>   }</a:t>
            </a:r>
            <a:endParaRPr sz="1000">
              <a:latin typeface="Consolas"/>
              <a:ea typeface="Consolas"/>
              <a:cs typeface="Consolas"/>
              <a:sym typeface="Consolas"/>
            </a:endParaRPr>
          </a:p>
          <a:p>
            <a:pPr marL="0" lvl="0" indent="0" algn="l" rtl="0">
              <a:lnSpc>
                <a:spcPct val="115000"/>
              </a:lnSpc>
              <a:spcBef>
                <a:spcPts val="0"/>
              </a:spcBef>
              <a:spcAft>
                <a:spcPts val="0"/>
              </a:spcAft>
              <a:buNone/>
            </a:pPr>
            <a:r>
              <a:rPr lang="en" sz="1000">
                <a:latin typeface="Consolas"/>
                <a:ea typeface="Consolas"/>
                <a:cs typeface="Consolas"/>
                <a:sym typeface="Consolas"/>
              </a:rPr>
              <a:t>}</a:t>
            </a:r>
            <a:endParaRPr sz="1000" b="1">
              <a:solidFill>
                <a:srgbClr val="000080"/>
              </a:solidFill>
              <a:latin typeface="Consolas"/>
              <a:ea typeface="Consolas"/>
              <a:cs typeface="Consolas"/>
              <a:sym typeface="Consolas"/>
            </a:endParaRPr>
          </a:p>
        </p:txBody>
      </p:sp>
      <p:sp>
        <p:nvSpPr>
          <p:cNvPr id="149" name="Google Shape;149;p29"/>
          <p:cNvSpPr txBox="1">
            <a:spLocks noGrp="1"/>
          </p:cNvSpPr>
          <p:nvPr>
            <p:ph type="title"/>
          </p:nvPr>
        </p:nvSpPr>
        <p:spPr>
          <a:xfrm>
            <a:off x="211400" y="1107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t>Iterátor</a:t>
            </a:r>
            <a:endParaRPr sz="2400"/>
          </a:p>
          <a:p>
            <a:pPr marL="0" lvl="0" indent="0" algn="l" rtl="0">
              <a:spcBef>
                <a:spcPts val="0"/>
              </a:spcBef>
              <a:spcAft>
                <a:spcPts val="0"/>
              </a:spcAft>
              <a:buNone/>
            </a:pPr>
            <a:endParaRPr sz="2400"/>
          </a:p>
        </p:txBody>
      </p:sp>
      <p:sp>
        <p:nvSpPr>
          <p:cNvPr id="150" name="Google Shape;150;p29"/>
          <p:cNvSpPr txBox="1"/>
          <p:nvPr/>
        </p:nvSpPr>
        <p:spPr>
          <a:xfrm>
            <a:off x="396150" y="549425"/>
            <a:ext cx="3622800" cy="1317900"/>
          </a:xfrm>
          <a:prstGeom prst="rect">
            <a:avLst/>
          </a:prstGeom>
          <a:noFill/>
          <a:ln>
            <a:noFill/>
          </a:ln>
        </p:spPr>
        <p:txBody>
          <a:bodyPr spcFirstLastPara="1" wrap="square" lIns="91425" tIns="91425" rIns="91425" bIns="91425" anchor="ctr" anchorCtr="0">
            <a:noAutofit/>
          </a:bodyPr>
          <a:lstStyle/>
          <a:p>
            <a:pPr marL="0" lvl="0" indent="0" algn="just" rtl="0">
              <a:lnSpc>
                <a:spcPct val="115000"/>
              </a:lnSpc>
              <a:spcBef>
                <a:spcPts val="0"/>
              </a:spcBef>
              <a:spcAft>
                <a:spcPts val="1200"/>
              </a:spcAft>
              <a:buNone/>
            </a:pPr>
            <a:r>
              <a:rPr lang="en" sz="1200">
                <a:highlight>
                  <a:srgbClr val="FFFFFF"/>
                </a:highlight>
                <a:latin typeface="Proxima Nova"/>
                <a:ea typeface="Proxima Nova"/>
                <a:cs typeface="Proxima Nova"/>
                <a:sym typeface="Proxima Nova"/>
              </a:rPr>
              <a:t>PetRepository je datová struktura na správu dinosaurů, interně je reprezentována přes pole. Vrací iterátor na procházení přes tyto dinosaury.</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pic>
        <p:nvPicPr>
          <p:cNvPr id="155" name="Google Shape;155;p30" descr="daum_equation_1503725646551.png"/>
          <p:cNvPicPr preferRelativeResize="0"/>
          <p:nvPr/>
        </p:nvPicPr>
        <p:blipFill>
          <a:blip r:embed="rId3">
            <a:alphaModFix/>
          </a:blip>
          <a:stretch>
            <a:fillRect/>
          </a:stretch>
        </p:blipFill>
        <p:spPr>
          <a:xfrm rot="10800000">
            <a:off x="148116" y="4991100"/>
            <a:ext cx="4284" cy="875"/>
          </a:xfrm>
          <a:prstGeom prst="rect">
            <a:avLst/>
          </a:prstGeom>
          <a:noFill/>
          <a:ln>
            <a:noFill/>
          </a:ln>
        </p:spPr>
      </p:pic>
      <p:pic>
        <p:nvPicPr>
          <p:cNvPr id="156" name="Google Shape;156;p30" descr="daum_equation_1503725646551.png"/>
          <p:cNvPicPr preferRelativeResize="0"/>
          <p:nvPr/>
        </p:nvPicPr>
        <p:blipFill>
          <a:blip r:embed="rId3">
            <a:alphaModFix/>
          </a:blip>
          <a:stretch>
            <a:fillRect/>
          </a:stretch>
        </p:blipFill>
        <p:spPr>
          <a:xfrm rot="10800000">
            <a:off x="300516" y="4991100"/>
            <a:ext cx="4284" cy="875"/>
          </a:xfrm>
          <a:prstGeom prst="rect">
            <a:avLst/>
          </a:prstGeom>
          <a:noFill/>
          <a:ln>
            <a:noFill/>
          </a:ln>
        </p:spPr>
      </p:pic>
      <p:pic>
        <p:nvPicPr>
          <p:cNvPr id="157" name="Google Shape;157;p30" descr="daum_equation_1503725699601.png"/>
          <p:cNvPicPr preferRelativeResize="0"/>
          <p:nvPr/>
        </p:nvPicPr>
        <p:blipFill>
          <a:blip r:embed="rId3">
            <a:alphaModFix/>
          </a:blip>
          <a:stretch>
            <a:fillRect/>
          </a:stretch>
        </p:blipFill>
        <p:spPr>
          <a:xfrm rot="10800000">
            <a:off x="452916" y="4991100"/>
            <a:ext cx="4284" cy="875"/>
          </a:xfrm>
          <a:prstGeom prst="rect">
            <a:avLst/>
          </a:prstGeom>
          <a:noFill/>
          <a:ln>
            <a:noFill/>
          </a:ln>
        </p:spPr>
      </p:pic>
      <p:sp>
        <p:nvSpPr>
          <p:cNvPr id="158" name="Google Shape;158;p30"/>
          <p:cNvSpPr txBox="1"/>
          <p:nvPr/>
        </p:nvSpPr>
        <p:spPr>
          <a:xfrm>
            <a:off x="5794925" y="2766900"/>
            <a:ext cx="2537100" cy="2033400"/>
          </a:xfrm>
          <a:prstGeom prst="rect">
            <a:avLst/>
          </a:prstGeom>
          <a:solidFill>
            <a:srgbClr val="B7B7B7"/>
          </a:solidFill>
          <a:ln>
            <a:noFill/>
          </a:ln>
        </p:spPr>
        <p:txBody>
          <a:bodyPr spcFirstLastPara="1" wrap="square" lIns="91425" tIns="91425" rIns="91425" bIns="91425" anchor="ctr" anchorCtr="0">
            <a:noAutofit/>
          </a:bodyPr>
          <a:lstStyle/>
          <a:p>
            <a:pPr marL="0" lvl="0" indent="368300" algn="l" rtl="0">
              <a:lnSpc>
                <a:spcPct val="115000"/>
              </a:lnSpc>
              <a:spcBef>
                <a:spcPts val="0"/>
              </a:spcBef>
              <a:spcAft>
                <a:spcPts val="0"/>
              </a:spcAft>
              <a:buNone/>
            </a:pPr>
            <a:r>
              <a:rPr lang="en" sz="1000" i="1">
                <a:latin typeface="Consolas"/>
                <a:ea typeface="Consolas"/>
                <a:cs typeface="Consolas"/>
                <a:sym typeface="Consolas"/>
              </a:rPr>
              <a:t>Tyrannosaurus Rex</a:t>
            </a:r>
            <a:endParaRPr sz="1000" i="1">
              <a:latin typeface="Consolas"/>
              <a:ea typeface="Consolas"/>
              <a:cs typeface="Consolas"/>
              <a:sym typeface="Consolas"/>
            </a:endParaRPr>
          </a:p>
          <a:p>
            <a:pPr marL="0" lvl="0" indent="368300" algn="l" rtl="0">
              <a:lnSpc>
                <a:spcPct val="115000"/>
              </a:lnSpc>
              <a:spcBef>
                <a:spcPts val="0"/>
              </a:spcBef>
              <a:spcAft>
                <a:spcPts val="0"/>
              </a:spcAft>
              <a:buNone/>
            </a:pPr>
            <a:r>
              <a:rPr lang="en" sz="1000" i="1">
                <a:latin typeface="Consolas"/>
                <a:ea typeface="Consolas"/>
                <a:cs typeface="Consolas"/>
                <a:sym typeface="Consolas"/>
              </a:rPr>
              <a:t>Stegosaurus</a:t>
            </a:r>
            <a:endParaRPr sz="1000" i="1">
              <a:latin typeface="Consolas"/>
              <a:ea typeface="Consolas"/>
              <a:cs typeface="Consolas"/>
              <a:sym typeface="Consolas"/>
            </a:endParaRPr>
          </a:p>
          <a:p>
            <a:pPr marL="0" lvl="0" indent="368300" algn="l" rtl="0">
              <a:lnSpc>
                <a:spcPct val="115000"/>
              </a:lnSpc>
              <a:spcBef>
                <a:spcPts val="0"/>
              </a:spcBef>
              <a:spcAft>
                <a:spcPts val="0"/>
              </a:spcAft>
              <a:buNone/>
            </a:pPr>
            <a:r>
              <a:rPr lang="en" sz="1000" i="1">
                <a:latin typeface="Consolas"/>
                <a:ea typeface="Consolas"/>
                <a:cs typeface="Consolas"/>
                <a:sym typeface="Consolas"/>
              </a:rPr>
              <a:t>Velociraptor</a:t>
            </a:r>
            <a:endParaRPr sz="1000" i="1">
              <a:latin typeface="Consolas"/>
              <a:ea typeface="Consolas"/>
              <a:cs typeface="Consolas"/>
              <a:sym typeface="Consolas"/>
            </a:endParaRPr>
          </a:p>
          <a:p>
            <a:pPr marL="0" lvl="0" indent="368300" algn="l" rtl="0">
              <a:lnSpc>
                <a:spcPct val="115000"/>
              </a:lnSpc>
              <a:spcBef>
                <a:spcPts val="0"/>
              </a:spcBef>
              <a:spcAft>
                <a:spcPts val="0"/>
              </a:spcAft>
              <a:buNone/>
            </a:pPr>
            <a:r>
              <a:rPr lang="en" sz="1000" i="1">
                <a:latin typeface="Consolas"/>
                <a:ea typeface="Consolas"/>
                <a:cs typeface="Consolas"/>
                <a:sym typeface="Consolas"/>
              </a:rPr>
              <a:t>Triceratops</a:t>
            </a:r>
            <a:endParaRPr sz="1000" i="1">
              <a:latin typeface="Consolas"/>
              <a:ea typeface="Consolas"/>
              <a:cs typeface="Consolas"/>
              <a:sym typeface="Consolas"/>
            </a:endParaRPr>
          </a:p>
          <a:p>
            <a:pPr marL="0" lvl="0" indent="368300" algn="l" rtl="0">
              <a:lnSpc>
                <a:spcPct val="115000"/>
              </a:lnSpc>
              <a:spcBef>
                <a:spcPts val="0"/>
              </a:spcBef>
              <a:spcAft>
                <a:spcPts val="0"/>
              </a:spcAft>
              <a:buNone/>
            </a:pPr>
            <a:r>
              <a:rPr lang="en" sz="1000" i="1">
                <a:latin typeface="Consolas"/>
                <a:ea typeface="Consolas"/>
                <a:cs typeface="Consolas"/>
                <a:sym typeface="Consolas"/>
              </a:rPr>
              <a:t>Pterosauria</a:t>
            </a:r>
            <a:endParaRPr sz="1000" i="1">
              <a:latin typeface="Consolas"/>
              <a:ea typeface="Consolas"/>
              <a:cs typeface="Consolas"/>
              <a:sym typeface="Consolas"/>
            </a:endParaRPr>
          </a:p>
          <a:p>
            <a:pPr marL="0" lvl="0" indent="368300" algn="l" rtl="0">
              <a:lnSpc>
                <a:spcPct val="115000"/>
              </a:lnSpc>
              <a:spcBef>
                <a:spcPts val="0"/>
              </a:spcBef>
              <a:spcAft>
                <a:spcPts val="0"/>
              </a:spcAft>
              <a:buNone/>
            </a:pPr>
            <a:r>
              <a:rPr lang="en" sz="1000" i="1">
                <a:latin typeface="Consolas"/>
                <a:ea typeface="Consolas"/>
                <a:cs typeface="Consolas"/>
                <a:sym typeface="Consolas"/>
              </a:rPr>
              <a:t>Ichthyosaur</a:t>
            </a:r>
            <a:endParaRPr sz="1000" i="1">
              <a:latin typeface="Consolas"/>
              <a:ea typeface="Consolas"/>
              <a:cs typeface="Consolas"/>
              <a:sym typeface="Consolas"/>
            </a:endParaRPr>
          </a:p>
          <a:p>
            <a:pPr marL="0" lvl="0" indent="368300" algn="l" rtl="0">
              <a:lnSpc>
                <a:spcPct val="115000"/>
              </a:lnSpc>
              <a:spcBef>
                <a:spcPts val="0"/>
              </a:spcBef>
              <a:spcAft>
                <a:spcPts val="0"/>
              </a:spcAft>
              <a:buNone/>
            </a:pPr>
            <a:r>
              <a:rPr lang="en" sz="1000" i="1">
                <a:latin typeface="Consolas"/>
                <a:ea typeface="Consolas"/>
                <a:cs typeface="Consolas"/>
                <a:sym typeface="Consolas"/>
              </a:rPr>
              <a:t>Tanystropheus</a:t>
            </a:r>
            <a:endParaRPr sz="1000" i="1">
              <a:latin typeface="Consolas"/>
              <a:ea typeface="Consolas"/>
              <a:cs typeface="Consolas"/>
              <a:sym typeface="Consolas"/>
            </a:endParaRPr>
          </a:p>
          <a:p>
            <a:pPr marL="0" lvl="0" indent="0" algn="l" rtl="0">
              <a:lnSpc>
                <a:spcPct val="115000"/>
              </a:lnSpc>
              <a:spcBef>
                <a:spcPts val="0"/>
              </a:spcBef>
              <a:spcAft>
                <a:spcPts val="0"/>
              </a:spcAft>
              <a:buNone/>
            </a:pPr>
            <a:endParaRPr sz="1000" b="1" i="1">
              <a:solidFill>
                <a:srgbClr val="000080"/>
              </a:solidFill>
              <a:latin typeface="Consolas"/>
              <a:ea typeface="Consolas"/>
              <a:cs typeface="Consolas"/>
              <a:sym typeface="Consolas"/>
            </a:endParaRPr>
          </a:p>
        </p:txBody>
      </p:sp>
      <p:sp>
        <p:nvSpPr>
          <p:cNvPr id="159" name="Google Shape;159;p30"/>
          <p:cNvSpPr txBox="1"/>
          <p:nvPr/>
        </p:nvSpPr>
        <p:spPr>
          <a:xfrm>
            <a:off x="213450" y="2766900"/>
            <a:ext cx="4587000" cy="2082600"/>
          </a:xfrm>
          <a:prstGeom prst="rect">
            <a:avLst/>
          </a:prstGeom>
          <a:solidFill>
            <a:srgbClr val="B7B7B7"/>
          </a:solid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000" b="1">
                <a:solidFill>
                  <a:srgbClr val="000080"/>
                </a:solidFill>
                <a:latin typeface="Consolas"/>
                <a:ea typeface="Consolas"/>
                <a:cs typeface="Consolas"/>
                <a:sym typeface="Consolas"/>
              </a:rPr>
              <a:t>public class </a:t>
            </a:r>
            <a:r>
              <a:rPr lang="en" sz="1000">
                <a:latin typeface="Consolas"/>
                <a:ea typeface="Consolas"/>
                <a:cs typeface="Consolas"/>
                <a:sym typeface="Consolas"/>
              </a:rPr>
              <a:t>Client {</a:t>
            </a:r>
            <a:endParaRPr sz="1000">
              <a:latin typeface="Consolas"/>
              <a:ea typeface="Consolas"/>
              <a:cs typeface="Consolas"/>
              <a:sym typeface="Consolas"/>
            </a:endParaRPr>
          </a:p>
          <a:p>
            <a:pPr marL="0" lvl="0" indent="0" algn="l" rtl="0">
              <a:lnSpc>
                <a:spcPct val="115000"/>
              </a:lnSpc>
              <a:spcBef>
                <a:spcPts val="0"/>
              </a:spcBef>
              <a:spcAft>
                <a:spcPts val="0"/>
              </a:spcAft>
              <a:buNone/>
            </a:pPr>
            <a:endParaRPr sz="1000">
              <a:latin typeface="Consolas"/>
              <a:ea typeface="Consolas"/>
              <a:cs typeface="Consolas"/>
              <a:sym typeface="Consolas"/>
            </a:endParaRPr>
          </a:p>
          <a:p>
            <a:pPr marL="0" lvl="0" indent="0" algn="l" rtl="0">
              <a:lnSpc>
                <a:spcPct val="115000"/>
              </a:lnSpc>
              <a:spcBef>
                <a:spcPts val="0"/>
              </a:spcBef>
              <a:spcAft>
                <a:spcPts val="0"/>
              </a:spcAft>
              <a:buNone/>
            </a:pPr>
            <a:r>
              <a:rPr lang="en" sz="1000">
                <a:latin typeface="Consolas"/>
                <a:ea typeface="Consolas"/>
                <a:cs typeface="Consolas"/>
                <a:sym typeface="Consolas"/>
              </a:rPr>
              <a:t>   </a:t>
            </a:r>
            <a:r>
              <a:rPr lang="en" sz="1000" b="1">
                <a:solidFill>
                  <a:srgbClr val="000080"/>
                </a:solidFill>
                <a:latin typeface="Consolas"/>
                <a:ea typeface="Consolas"/>
                <a:cs typeface="Consolas"/>
                <a:sym typeface="Consolas"/>
              </a:rPr>
              <a:t>public static void </a:t>
            </a:r>
            <a:r>
              <a:rPr lang="en" sz="1000">
                <a:latin typeface="Consolas"/>
                <a:ea typeface="Consolas"/>
                <a:cs typeface="Consolas"/>
                <a:sym typeface="Consolas"/>
              </a:rPr>
              <a:t>main(String[] args) {</a:t>
            </a:r>
            <a:endParaRPr sz="1000">
              <a:latin typeface="Consolas"/>
              <a:ea typeface="Consolas"/>
              <a:cs typeface="Consolas"/>
              <a:sym typeface="Consolas"/>
            </a:endParaRPr>
          </a:p>
          <a:p>
            <a:pPr marL="0" lvl="0" indent="457200" algn="l" rtl="0">
              <a:lnSpc>
                <a:spcPct val="115000"/>
              </a:lnSpc>
              <a:spcBef>
                <a:spcPts val="0"/>
              </a:spcBef>
              <a:spcAft>
                <a:spcPts val="0"/>
              </a:spcAft>
              <a:buNone/>
            </a:pPr>
            <a:r>
              <a:rPr lang="en" sz="1000">
                <a:latin typeface="Consolas"/>
                <a:ea typeface="Consolas"/>
                <a:cs typeface="Consolas"/>
                <a:sym typeface="Consolas"/>
              </a:rPr>
              <a:t>PetRepository pets = </a:t>
            </a:r>
            <a:r>
              <a:rPr lang="en" sz="1000" b="1">
                <a:solidFill>
                  <a:srgbClr val="000080"/>
                </a:solidFill>
                <a:latin typeface="Consolas"/>
                <a:ea typeface="Consolas"/>
                <a:cs typeface="Consolas"/>
                <a:sym typeface="Consolas"/>
              </a:rPr>
              <a:t>new </a:t>
            </a:r>
            <a:r>
              <a:rPr lang="en" sz="1000">
                <a:latin typeface="Consolas"/>
                <a:ea typeface="Consolas"/>
                <a:cs typeface="Consolas"/>
                <a:sym typeface="Consolas"/>
              </a:rPr>
              <a:t>PetRepository();</a:t>
            </a:r>
            <a:endParaRPr sz="1000">
              <a:latin typeface="Consolas"/>
              <a:ea typeface="Consolas"/>
              <a:cs typeface="Consolas"/>
              <a:sym typeface="Consolas"/>
            </a:endParaRPr>
          </a:p>
          <a:p>
            <a:pPr marL="0" lvl="0" indent="457200" algn="l" rtl="0">
              <a:lnSpc>
                <a:spcPct val="115000"/>
              </a:lnSpc>
              <a:spcBef>
                <a:spcPts val="0"/>
              </a:spcBef>
              <a:spcAft>
                <a:spcPts val="0"/>
              </a:spcAft>
              <a:buNone/>
            </a:pPr>
            <a:r>
              <a:rPr lang="en" sz="1000" b="1">
                <a:solidFill>
                  <a:srgbClr val="000080"/>
                </a:solidFill>
                <a:latin typeface="Consolas"/>
                <a:ea typeface="Consolas"/>
                <a:cs typeface="Consolas"/>
                <a:sym typeface="Consolas"/>
              </a:rPr>
              <a:t>for </a:t>
            </a:r>
            <a:r>
              <a:rPr lang="en" sz="1000">
                <a:latin typeface="Consolas"/>
                <a:ea typeface="Consolas"/>
                <a:cs typeface="Consolas"/>
                <a:sym typeface="Consolas"/>
              </a:rPr>
              <a:t>(Iterator it = pets.getIterator(); it.hasNext(); ) {</a:t>
            </a:r>
            <a:endParaRPr sz="1000">
              <a:latin typeface="Consolas"/>
              <a:ea typeface="Consolas"/>
              <a:cs typeface="Consolas"/>
              <a:sym typeface="Consolas"/>
            </a:endParaRPr>
          </a:p>
          <a:p>
            <a:pPr marL="0" lvl="0" indent="0" algn="l" rtl="0">
              <a:lnSpc>
                <a:spcPct val="115000"/>
              </a:lnSpc>
              <a:spcBef>
                <a:spcPts val="0"/>
              </a:spcBef>
              <a:spcAft>
                <a:spcPts val="0"/>
              </a:spcAft>
              <a:buNone/>
            </a:pPr>
            <a:r>
              <a:rPr lang="en" sz="1000">
                <a:latin typeface="Consolas"/>
                <a:ea typeface="Consolas"/>
                <a:cs typeface="Consolas"/>
                <a:sym typeface="Consolas"/>
              </a:rPr>
              <a:t>           String name = (String) it.next();</a:t>
            </a:r>
            <a:endParaRPr sz="1000">
              <a:latin typeface="Consolas"/>
              <a:ea typeface="Consolas"/>
              <a:cs typeface="Consolas"/>
              <a:sym typeface="Consolas"/>
            </a:endParaRPr>
          </a:p>
          <a:p>
            <a:pPr marL="0" lvl="0" indent="0" algn="l" rtl="0">
              <a:lnSpc>
                <a:spcPct val="115000"/>
              </a:lnSpc>
              <a:spcBef>
                <a:spcPts val="0"/>
              </a:spcBef>
              <a:spcAft>
                <a:spcPts val="0"/>
              </a:spcAft>
              <a:buNone/>
            </a:pPr>
            <a:r>
              <a:rPr lang="en" sz="1000">
                <a:latin typeface="Consolas"/>
                <a:ea typeface="Consolas"/>
                <a:cs typeface="Consolas"/>
                <a:sym typeface="Consolas"/>
              </a:rPr>
              <a:t>           System.</a:t>
            </a:r>
            <a:r>
              <a:rPr lang="en" sz="1000" b="1" i="1">
                <a:solidFill>
                  <a:srgbClr val="660E7A"/>
                </a:solidFill>
                <a:latin typeface="Consolas"/>
                <a:ea typeface="Consolas"/>
                <a:cs typeface="Consolas"/>
                <a:sym typeface="Consolas"/>
              </a:rPr>
              <a:t>out</a:t>
            </a:r>
            <a:r>
              <a:rPr lang="en" sz="1000">
                <a:latin typeface="Consolas"/>
                <a:ea typeface="Consolas"/>
                <a:cs typeface="Consolas"/>
                <a:sym typeface="Consolas"/>
              </a:rPr>
              <a:t>.println(name);</a:t>
            </a:r>
            <a:endParaRPr sz="1000">
              <a:latin typeface="Consolas"/>
              <a:ea typeface="Consolas"/>
              <a:cs typeface="Consolas"/>
              <a:sym typeface="Consolas"/>
            </a:endParaRPr>
          </a:p>
          <a:p>
            <a:pPr marL="0" lvl="0" indent="0" algn="l" rtl="0">
              <a:lnSpc>
                <a:spcPct val="115000"/>
              </a:lnSpc>
              <a:spcBef>
                <a:spcPts val="0"/>
              </a:spcBef>
              <a:spcAft>
                <a:spcPts val="0"/>
              </a:spcAft>
              <a:buNone/>
            </a:pPr>
            <a:r>
              <a:rPr lang="en" sz="1000">
                <a:latin typeface="Consolas"/>
                <a:ea typeface="Consolas"/>
                <a:cs typeface="Consolas"/>
                <a:sym typeface="Consolas"/>
              </a:rPr>
              <a:t>       }</a:t>
            </a:r>
            <a:endParaRPr sz="1000">
              <a:latin typeface="Consolas"/>
              <a:ea typeface="Consolas"/>
              <a:cs typeface="Consolas"/>
              <a:sym typeface="Consolas"/>
            </a:endParaRPr>
          </a:p>
          <a:p>
            <a:pPr marL="0" lvl="0" indent="0" algn="l" rtl="0">
              <a:lnSpc>
                <a:spcPct val="115000"/>
              </a:lnSpc>
              <a:spcBef>
                <a:spcPts val="0"/>
              </a:spcBef>
              <a:spcAft>
                <a:spcPts val="0"/>
              </a:spcAft>
              <a:buNone/>
            </a:pPr>
            <a:r>
              <a:rPr lang="en" sz="1000">
                <a:latin typeface="Consolas"/>
                <a:ea typeface="Consolas"/>
                <a:cs typeface="Consolas"/>
                <a:sym typeface="Consolas"/>
              </a:rPr>
              <a:t>   }</a:t>
            </a:r>
            <a:endParaRPr sz="1000">
              <a:latin typeface="Consolas"/>
              <a:ea typeface="Consolas"/>
              <a:cs typeface="Consolas"/>
              <a:sym typeface="Consolas"/>
            </a:endParaRPr>
          </a:p>
          <a:p>
            <a:pPr marL="0" lvl="0" indent="0" algn="l" rtl="0">
              <a:lnSpc>
                <a:spcPct val="115000"/>
              </a:lnSpc>
              <a:spcBef>
                <a:spcPts val="0"/>
              </a:spcBef>
              <a:spcAft>
                <a:spcPts val="0"/>
              </a:spcAft>
              <a:buNone/>
            </a:pPr>
            <a:r>
              <a:rPr lang="en" sz="1000">
                <a:latin typeface="Consolas"/>
                <a:ea typeface="Consolas"/>
                <a:cs typeface="Consolas"/>
                <a:sym typeface="Consolas"/>
              </a:rPr>
              <a:t>}</a:t>
            </a:r>
            <a:endParaRPr sz="1000" b="1">
              <a:solidFill>
                <a:srgbClr val="000080"/>
              </a:solidFill>
              <a:latin typeface="Consolas"/>
              <a:ea typeface="Consolas"/>
              <a:cs typeface="Consolas"/>
              <a:sym typeface="Consolas"/>
            </a:endParaRPr>
          </a:p>
        </p:txBody>
      </p:sp>
      <p:sp>
        <p:nvSpPr>
          <p:cNvPr id="160" name="Google Shape;160;p30"/>
          <p:cNvSpPr txBox="1"/>
          <p:nvPr/>
        </p:nvSpPr>
        <p:spPr>
          <a:xfrm>
            <a:off x="4942488" y="3429425"/>
            <a:ext cx="710400" cy="3348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2000"/>
              </a:spcAft>
              <a:buNone/>
            </a:pPr>
            <a:r>
              <a:rPr lang="en" sz="1800">
                <a:solidFill>
                  <a:srgbClr val="222222"/>
                </a:solidFill>
                <a:highlight>
                  <a:srgbClr val="FFFFFF"/>
                </a:highlight>
              </a:rPr>
              <a:t>=&gt;</a:t>
            </a:r>
            <a:endParaRPr sz="1800"/>
          </a:p>
        </p:txBody>
      </p:sp>
      <p:sp>
        <p:nvSpPr>
          <p:cNvPr id="161" name="Google Shape;161;p30"/>
          <p:cNvSpPr txBox="1">
            <a:spLocks noGrp="1"/>
          </p:cNvSpPr>
          <p:nvPr>
            <p:ph type="title"/>
          </p:nvPr>
        </p:nvSpPr>
        <p:spPr>
          <a:xfrm>
            <a:off x="211400" y="1107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t>Iterátor</a:t>
            </a:r>
            <a:endParaRPr sz="2400"/>
          </a:p>
          <a:p>
            <a:pPr marL="0" lvl="0" indent="0" algn="l" rtl="0">
              <a:spcBef>
                <a:spcPts val="0"/>
              </a:spcBef>
              <a:spcAft>
                <a:spcPts val="0"/>
              </a:spcAft>
              <a:buNone/>
            </a:pPr>
            <a:endParaRPr sz="2400"/>
          </a:p>
        </p:txBody>
      </p:sp>
      <p:sp>
        <p:nvSpPr>
          <p:cNvPr id="162" name="Google Shape;162;p30"/>
          <p:cNvSpPr txBox="1"/>
          <p:nvPr/>
        </p:nvSpPr>
        <p:spPr>
          <a:xfrm>
            <a:off x="213450" y="559575"/>
            <a:ext cx="3622800" cy="1317900"/>
          </a:xfrm>
          <a:prstGeom prst="rect">
            <a:avLst/>
          </a:prstGeom>
          <a:noFill/>
          <a:ln>
            <a:noFill/>
          </a:ln>
        </p:spPr>
        <p:txBody>
          <a:bodyPr spcFirstLastPara="1" wrap="square" lIns="91425" tIns="91425" rIns="91425" bIns="91425" anchor="ctr" anchorCtr="0">
            <a:noAutofit/>
          </a:bodyPr>
          <a:lstStyle/>
          <a:p>
            <a:pPr marL="0" lvl="0" indent="0" algn="just" rtl="0">
              <a:lnSpc>
                <a:spcPct val="115000"/>
              </a:lnSpc>
              <a:spcBef>
                <a:spcPts val="0"/>
              </a:spcBef>
              <a:spcAft>
                <a:spcPts val="1200"/>
              </a:spcAft>
              <a:buNone/>
            </a:pPr>
            <a:r>
              <a:rPr lang="en" sz="1200">
                <a:highlight>
                  <a:srgbClr val="FFFFFF"/>
                </a:highlight>
                <a:latin typeface="Proxima Nova"/>
                <a:ea typeface="Proxima Nova"/>
                <a:cs typeface="Proxima Nova"/>
                <a:sym typeface="Proxima Nova"/>
              </a:rPr>
              <a:t>PetRepository procházíme (iterujeme) pomocí metod </a:t>
            </a:r>
            <a:r>
              <a:rPr lang="en" sz="1200" i="1">
                <a:highlight>
                  <a:srgbClr val="FFFFFF"/>
                </a:highlight>
                <a:latin typeface="Proxima Nova"/>
                <a:ea typeface="Proxima Nova"/>
                <a:cs typeface="Proxima Nova"/>
                <a:sym typeface="Proxima Nova"/>
              </a:rPr>
              <a:t>next()</a:t>
            </a:r>
            <a:r>
              <a:rPr lang="en" sz="1200">
                <a:highlight>
                  <a:srgbClr val="FFFFFF"/>
                </a:highlight>
                <a:latin typeface="Proxima Nova"/>
                <a:ea typeface="Proxima Nova"/>
                <a:cs typeface="Proxima Nova"/>
                <a:sym typeface="Proxima Nova"/>
              </a:rPr>
              <a:t> a </a:t>
            </a:r>
            <a:r>
              <a:rPr lang="en" sz="1200" i="1">
                <a:highlight>
                  <a:srgbClr val="FFFFFF"/>
                </a:highlight>
                <a:latin typeface="Proxima Nova"/>
                <a:ea typeface="Proxima Nova"/>
                <a:cs typeface="Proxima Nova"/>
                <a:sym typeface="Proxima Nova"/>
              </a:rPr>
              <a:t>hasNext()</a:t>
            </a:r>
            <a:r>
              <a:rPr lang="en" sz="1200">
                <a:highlight>
                  <a:srgbClr val="FFFFFF"/>
                </a:highlight>
                <a:latin typeface="Proxima Nova"/>
                <a:ea typeface="Proxima Nova"/>
                <a:cs typeface="Proxima Nova"/>
                <a:sym typeface="Proxima Nova"/>
              </a:rPr>
              <a:t>.</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31"/>
          <p:cNvSpPr txBox="1">
            <a:spLocks noGrp="1"/>
          </p:cNvSpPr>
          <p:nvPr>
            <p:ph type="title"/>
          </p:nvPr>
        </p:nvSpPr>
        <p:spPr>
          <a:xfrm>
            <a:off x="211400" y="1107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t>Iterátor</a:t>
            </a:r>
            <a:endParaRPr sz="2400"/>
          </a:p>
          <a:p>
            <a:pPr marL="0" lvl="0" indent="0" algn="l" rtl="0">
              <a:spcBef>
                <a:spcPts val="0"/>
              </a:spcBef>
              <a:spcAft>
                <a:spcPts val="0"/>
              </a:spcAft>
              <a:buNone/>
            </a:pPr>
            <a:endParaRPr sz="2400"/>
          </a:p>
        </p:txBody>
      </p:sp>
      <p:pic>
        <p:nvPicPr>
          <p:cNvPr id="168" name="Google Shape;168;p31" descr="daum_equation_1503725646551.png"/>
          <p:cNvPicPr preferRelativeResize="0"/>
          <p:nvPr/>
        </p:nvPicPr>
        <p:blipFill>
          <a:blip r:embed="rId3">
            <a:alphaModFix/>
          </a:blip>
          <a:stretch>
            <a:fillRect/>
          </a:stretch>
        </p:blipFill>
        <p:spPr>
          <a:xfrm rot="10800000">
            <a:off x="148116" y="4991100"/>
            <a:ext cx="4284" cy="875"/>
          </a:xfrm>
          <a:prstGeom prst="rect">
            <a:avLst/>
          </a:prstGeom>
          <a:noFill/>
          <a:ln>
            <a:noFill/>
          </a:ln>
        </p:spPr>
      </p:pic>
      <p:pic>
        <p:nvPicPr>
          <p:cNvPr id="169" name="Google Shape;169;p31" descr="daum_equation_1503725646551.png"/>
          <p:cNvPicPr preferRelativeResize="0"/>
          <p:nvPr/>
        </p:nvPicPr>
        <p:blipFill>
          <a:blip r:embed="rId3">
            <a:alphaModFix/>
          </a:blip>
          <a:stretch>
            <a:fillRect/>
          </a:stretch>
        </p:blipFill>
        <p:spPr>
          <a:xfrm rot="10800000">
            <a:off x="300516" y="4991100"/>
            <a:ext cx="4284" cy="875"/>
          </a:xfrm>
          <a:prstGeom prst="rect">
            <a:avLst/>
          </a:prstGeom>
          <a:noFill/>
          <a:ln>
            <a:noFill/>
          </a:ln>
        </p:spPr>
      </p:pic>
      <p:pic>
        <p:nvPicPr>
          <p:cNvPr id="170" name="Google Shape;170;p31" descr="daum_equation_1503725699601.png"/>
          <p:cNvPicPr preferRelativeResize="0"/>
          <p:nvPr/>
        </p:nvPicPr>
        <p:blipFill>
          <a:blip r:embed="rId3">
            <a:alphaModFix/>
          </a:blip>
          <a:stretch>
            <a:fillRect/>
          </a:stretch>
        </p:blipFill>
        <p:spPr>
          <a:xfrm rot="10800000">
            <a:off x="452916" y="4991100"/>
            <a:ext cx="4284" cy="875"/>
          </a:xfrm>
          <a:prstGeom prst="rect">
            <a:avLst/>
          </a:prstGeom>
          <a:noFill/>
          <a:ln>
            <a:noFill/>
          </a:ln>
        </p:spPr>
      </p:pic>
      <p:sp>
        <p:nvSpPr>
          <p:cNvPr id="171" name="Google Shape;171;p3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7</a:t>
            </a:fld>
            <a:endParaRPr/>
          </a:p>
        </p:txBody>
      </p:sp>
      <p:pic>
        <p:nvPicPr>
          <p:cNvPr id="172" name="Google Shape;172;p31"/>
          <p:cNvPicPr preferRelativeResize="0"/>
          <p:nvPr/>
        </p:nvPicPr>
        <p:blipFill>
          <a:blip r:embed="rId4">
            <a:alphaModFix/>
          </a:blip>
          <a:stretch>
            <a:fillRect/>
          </a:stretch>
        </p:blipFill>
        <p:spPr>
          <a:xfrm>
            <a:off x="627775" y="1868925"/>
            <a:ext cx="7077075" cy="2352675"/>
          </a:xfrm>
          <a:prstGeom prst="rect">
            <a:avLst/>
          </a:prstGeom>
          <a:noFill/>
          <a:ln>
            <a:noFill/>
          </a:ln>
        </p:spPr>
      </p:pic>
      <p:sp>
        <p:nvSpPr>
          <p:cNvPr id="173" name="Google Shape;173;p31"/>
          <p:cNvSpPr txBox="1"/>
          <p:nvPr/>
        </p:nvSpPr>
        <p:spPr>
          <a:xfrm>
            <a:off x="249250" y="638950"/>
            <a:ext cx="7455600" cy="916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800"/>
              </a:spcAft>
              <a:buNone/>
            </a:pPr>
            <a:r>
              <a:rPr lang="en" sz="1200">
                <a:solidFill>
                  <a:srgbClr val="333333"/>
                </a:solidFill>
                <a:highlight>
                  <a:srgbClr val="FFFFFF"/>
                </a:highlight>
                <a:latin typeface="Proxima Nova"/>
                <a:ea typeface="Proxima Nova"/>
                <a:cs typeface="Proxima Nova"/>
                <a:sym typeface="Proxima Nova"/>
              </a:rPr>
              <a:t>Jako další příklad implementujeme iterátor, který prochází strom, čtyřmi různými způsoby</a:t>
            </a:r>
            <a:endParaRPr sz="1200">
              <a:solidFill>
                <a:srgbClr val="333333"/>
              </a:solidFill>
              <a:highlight>
                <a:srgbClr val="FFFFFF"/>
              </a:highlight>
              <a:latin typeface="Proxima Nova"/>
              <a:ea typeface="Proxima Nova"/>
              <a:cs typeface="Proxima Nova"/>
              <a:sym typeface="Proxima Nova"/>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pic>
        <p:nvPicPr>
          <p:cNvPr id="178" name="Google Shape;178;p32" descr="daum_equation_1503725646551.png"/>
          <p:cNvPicPr preferRelativeResize="0"/>
          <p:nvPr/>
        </p:nvPicPr>
        <p:blipFill>
          <a:blip r:embed="rId3">
            <a:alphaModFix/>
          </a:blip>
          <a:stretch>
            <a:fillRect/>
          </a:stretch>
        </p:blipFill>
        <p:spPr>
          <a:xfrm rot="10800000">
            <a:off x="148116" y="4991100"/>
            <a:ext cx="4284" cy="875"/>
          </a:xfrm>
          <a:prstGeom prst="rect">
            <a:avLst/>
          </a:prstGeom>
          <a:noFill/>
          <a:ln>
            <a:noFill/>
          </a:ln>
        </p:spPr>
      </p:pic>
      <p:pic>
        <p:nvPicPr>
          <p:cNvPr id="179" name="Google Shape;179;p32" descr="daum_equation_1503725646551.png"/>
          <p:cNvPicPr preferRelativeResize="0"/>
          <p:nvPr/>
        </p:nvPicPr>
        <p:blipFill>
          <a:blip r:embed="rId3">
            <a:alphaModFix/>
          </a:blip>
          <a:stretch>
            <a:fillRect/>
          </a:stretch>
        </p:blipFill>
        <p:spPr>
          <a:xfrm rot="10800000">
            <a:off x="300516" y="4991100"/>
            <a:ext cx="4284" cy="875"/>
          </a:xfrm>
          <a:prstGeom prst="rect">
            <a:avLst/>
          </a:prstGeom>
          <a:noFill/>
          <a:ln>
            <a:noFill/>
          </a:ln>
        </p:spPr>
      </p:pic>
      <p:pic>
        <p:nvPicPr>
          <p:cNvPr id="180" name="Google Shape;180;p32" descr="daum_equation_1503725699601.png"/>
          <p:cNvPicPr preferRelativeResize="0"/>
          <p:nvPr/>
        </p:nvPicPr>
        <p:blipFill>
          <a:blip r:embed="rId3">
            <a:alphaModFix/>
          </a:blip>
          <a:stretch>
            <a:fillRect/>
          </a:stretch>
        </p:blipFill>
        <p:spPr>
          <a:xfrm rot="10800000">
            <a:off x="452916" y="4991100"/>
            <a:ext cx="4284" cy="875"/>
          </a:xfrm>
          <a:prstGeom prst="rect">
            <a:avLst/>
          </a:prstGeom>
          <a:noFill/>
          <a:ln>
            <a:noFill/>
          </a:ln>
        </p:spPr>
      </p:pic>
      <p:sp>
        <p:nvSpPr>
          <p:cNvPr id="181" name="Google Shape;181;p32"/>
          <p:cNvSpPr txBox="1"/>
          <p:nvPr/>
        </p:nvSpPr>
        <p:spPr>
          <a:xfrm>
            <a:off x="4444225" y="173050"/>
            <a:ext cx="4527600" cy="2701500"/>
          </a:xfrm>
          <a:prstGeom prst="rect">
            <a:avLst/>
          </a:prstGeom>
          <a:solidFill>
            <a:srgbClr val="B7B7B7"/>
          </a:solid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200" b="1">
                <a:solidFill>
                  <a:srgbClr val="000080"/>
                </a:solidFill>
                <a:latin typeface="Consolas"/>
                <a:ea typeface="Consolas"/>
                <a:cs typeface="Consolas"/>
                <a:sym typeface="Consolas"/>
              </a:rPr>
              <a:t>class </a:t>
            </a:r>
            <a:r>
              <a:rPr lang="en" sz="1200">
                <a:latin typeface="Consolas"/>
                <a:ea typeface="Consolas"/>
                <a:cs typeface="Consolas"/>
                <a:sym typeface="Consolas"/>
              </a:rPr>
              <a:t>BTreeNode&lt;</a:t>
            </a:r>
            <a:r>
              <a:rPr lang="en" sz="1200">
                <a:solidFill>
                  <a:srgbClr val="20999D"/>
                </a:solidFill>
                <a:latin typeface="Consolas"/>
                <a:ea typeface="Consolas"/>
                <a:cs typeface="Consolas"/>
                <a:sym typeface="Consolas"/>
              </a:rPr>
              <a:t>T</a:t>
            </a:r>
            <a:r>
              <a:rPr lang="en" sz="1200">
                <a:latin typeface="Consolas"/>
                <a:ea typeface="Consolas"/>
                <a:cs typeface="Consolas"/>
                <a:sym typeface="Consolas"/>
              </a:rPr>
              <a:t>&gt; {</a:t>
            </a:r>
            <a:endParaRPr sz="1200">
              <a:latin typeface="Consolas"/>
              <a:ea typeface="Consolas"/>
              <a:cs typeface="Consolas"/>
              <a:sym typeface="Consolas"/>
            </a:endParaRPr>
          </a:p>
          <a:p>
            <a:pPr marL="0" lvl="0" indent="0" algn="l" rtl="0">
              <a:lnSpc>
                <a:spcPct val="100000"/>
              </a:lnSpc>
              <a:spcBef>
                <a:spcPts val="0"/>
              </a:spcBef>
              <a:spcAft>
                <a:spcPts val="0"/>
              </a:spcAft>
              <a:buNone/>
            </a:pPr>
            <a:r>
              <a:rPr lang="en" sz="1200">
                <a:latin typeface="Consolas"/>
                <a:ea typeface="Consolas"/>
                <a:cs typeface="Consolas"/>
                <a:sym typeface="Consolas"/>
              </a:rPr>
              <a:t>   </a:t>
            </a:r>
            <a:r>
              <a:rPr lang="en" sz="1200">
                <a:solidFill>
                  <a:srgbClr val="20999D"/>
                </a:solidFill>
                <a:latin typeface="Consolas"/>
                <a:ea typeface="Consolas"/>
                <a:cs typeface="Consolas"/>
                <a:sym typeface="Consolas"/>
              </a:rPr>
              <a:t>T </a:t>
            </a:r>
            <a:r>
              <a:rPr lang="en" sz="1200" b="1">
                <a:solidFill>
                  <a:srgbClr val="660E7A"/>
                </a:solidFill>
                <a:latin typeface="Consolas"/>
                <a:ea typeface="Consolas"/>
                <a:cs typeface="Consolas"/>
                <a:sym typeface="Consolas"/>
              </a:rPr>
              <a:t>element</a:t>
            </a:r>
            <a:r>
              <a:rPr lang="en" sz="1200">
                <a:latin typeface="Consolas"/>
                <a:ea typeface="Consolas"/>
                <a:cs typeface="Consolas"/>
                <a:sym typeface="Consolas"/>
              </a:rPr>
              <a:t>;</a:t>
            </a:r>
            <a:endParaRPr sz="1200">
              <a:latin typeface="Consolas"/>
              <a:ea typeface="Consolas"/>
              <a:cs typeface="Consolas"/>
              <a:sym typeface="Consolas"/>
            </a:endParaRPr>
          </a:p>
          <a:p>
            <a:pPr marL="0" lvl="0" indent="0" algn="l" rtl="0">
              <a:lnSpc>
                <a:spcPct val="100000"/>
              </a:lnSpc>
              <a:spcBef>
                <a:spcPts val="0"/>
              </a:spcBef>
              <a:spcAft>
                <a:spcPts val="0"/>
              </a:spcAft>
              <a:buNone/>
            </a:pPr>
            <a:r>
              <a:rPr lang="en" sz="1200">
                <a:latin typeface="Consolas"/>
                <a:ea typeface="Consolas"/>
                <a:cs typeface="Consolas"/>
                <a:sym typeface="Consolas"/>
              </a:rPr>
              <a:t>   BTreeNode&lt;</a:t>
            </a:r>
            <a:r>
              <a:rPr lang="en" sz="1200">
                <a:solidFill>
                  <a:srgbClr val="20999D"/>
                </a:solidFill>
                <a:latin typeface="Consolas"/>
                <a:ea typeface="Consolas"/>
                <a:cs typeface="Consolas"/>
                <a:sym typeface="Consolas"/>
              </a:rPr>
              <a:t>T</a:t>
            </a:r>
            <a:r>
              <a:rPr lang="en" sz="1200">
                <a:latin typeface="Consolas"/>
                <a:ea typeface="Consolas"/>
                <a:cs typeface="Consolas"/>
                <a:sym typeface="Consolas"/>
              </a:rPr>
              <a:t>&gt; </a:t>
            </a:r>
            <a:r>
              <a:rPr lang="en" sz="1200" b="1">
                <a:solidFill>
                  <a:srgbClr val="660E7A"/>
                </a:solidFill>
                <a:latin typeface="Consolas"/>
                <a:ea typeface="Consolas"/>
                <a:cs typeface="Consolas"/>
                <a:sym typeface="Consolas"/>
              </a:rPr>
              <a:t>leftChild</a:t>
            </a:r>
            <a:r>
              <a:rPr lang="en" sz="1200">
                <a:latin typeface="Consolas"/>
                <a:ea typeface="Consolas"/>
                <a:cs typeface="Consolas"/>
                <a:sym typeface="Consolas"/>
              </a:rPr>
              <a:t>, </a:t>
            </a:r>
            <a:r>
              <a:rPr lang="en" sz="1200" b="1">
                <a:solidFill>
                  <a:srgbClr val="660E7A"/>
                </a:solidFill>
                <a:latin typeface="Consolas"/>
                <a:ea typeface="Consolas"/>
                <a:cs typeface="Consolas"/>
                <a:sym typeface="Consolas"/>
              </a:rPr>
              <a:t>rightChild</a:t>
            </a:r>
            <a:r>
              <a:rPr lang="en" sz="1200">
                <a:latin typeface="Consolas"/>
                <a:ea typeface="Consolas"/>
                <a:cs typeface="Consolas"/>
                <a:sym typeface="Consolas"/>
              </a:rPr>
              <a:t>;</a:t>
            </a:r>
            <a:endParaRPr sz="1200">
              <a:latin typeface="Consolas"/>
              <a:ea typeface="Consolas"/>
              <a:cs typeface="Consolas"/>
              <a:sym typeface="Consolas"/>
            </a:endParaRPr>
          </a:p>
          <a:p>
            <a:pPr marL="0" lvl="0" indent="0" algn="l" rtl="0">
              <a:lnSpc>
                <a:spcPct val="100000"/>
              </a:lnSpc>
              <a:spcBef>
                <a:spcPts val="0"/>
              </a:spcBef>
              <a:spcAft>
                <a:spcPts val="0"/>
              </a:spcAft>
              <a:buNone/>
            </a:pPr>
            <a:r>
              <a:rPr lang="en" sz="1200">
                <a:latin typeface="Consolas"/>
                <a:ea typeface="Consolas"/>
                <a:cs typeface="Consolas"/>
                <a:sym typeface="Consolas"/>
              </a:rPr>
              <a:t>   BTreeNode( </a:t>
            </a:r>
            <a:r>
              <a:rPr lang="en" sz="1200">
                <a:solidFill>
                  <a:srgbClr val="20999D"/>
                </a:solidFill>
                <a:latin typeface="Consolas"/>
                <a:ea typeface="Consolas"/>
                <a:cs typeface="Consolas"/>
                <a:sym typeface="Consolas"/>
              </a:rPr>
              <a:t>T </a:t>
            </a:r>
            <a:r>
              <a:rPr lang="en" sz="1200">
                <a:latin typeface="Consolas"/>
                <a:ea typeface="Consolas"/>
                <a:cs typeface="Consolas"/>
                <a:sym typeface="Consolas"/>
              </a:rPr>
              <a:t>element, BTreeNode&lt;</a:t>
            </a:r>
            <a:r>
              <a:rPr lang="en" sz="1200">
                <a:solidFill>
                  <a:srgbClr val="20999D"/>
                </a:solidFill>
                <a:latin typeface="Consolas"/>
                <a:ea typeface="Consolas"/>
                <a:cs typeface="Consolas"/>
                <a:sym typeface="Consolas"/>
              </a:rPr>
              <a:t>T</a:t>
            </a:r>
            <a:r>
              <a:rPr lang="en" sz="1200">
                <a:latin typeface="Consolas"/>
                <a:ea typeface="Consolas"/>
                <a:cs typeface="Consolas"/>
                <a:sym typeface="Consolas"/>
              </a:rPr>
              <a:t>&gt; leftChild, BTreeNode&lt;</a:t>
            </a:r>
            <a:r>
              <a:rPr lang="en" sz="1200">
                <a:solidFill>
                  <a:srgbClr val="20999D"/>
                </a:solidFill>
                <a:latin typeface="Consolas"/>
                <a:ea typeface="Consolas"/>
                <a:cs typeface="Consolas"/>
                <a:sym typeface="Consolas"/>
              </a:rPr>
              <a:t>T</a:t>
            </a:r>
            <a:r>
              <a:rPr lang="en" sz="1200">
                <a:latin typeface="Consolas"/>
                <a:ea typeface="Consolas"/>
                <a:cs typeface="Consolas"/>
                <a:sym typeface="Consolas"/>
              </a:rPr>
              <a:t>&gt; rightChild ){</a:t>
            </a:r>
            <a:endParaRPr sz="1200">
              <a:latin typeface="Consolas"/>
              <a:ea typeface="Consolas"/>
              <a:cs typeface="Consolas"/>
              <a:sym typeface="Consolas"/>
            </a:endParaRPr>
          </a:p>
          <a:p>
            <a:pPr marL="0" lvl="0" indent="0" algn="l" rtl="0">
              <a:lnSpc>
                <a:spcPct val="100000"/>
              </a:lnSpc>
              <a:spcBef>
                <a:spcPts val="0"/>
              </a:spcBef>
              <a:spcAft>
                <a:spcPts val="0"/>
              </a:spcAft>
              <a:buNone/>
            </a:pPr>
            <a:r>
              <a:rPr lang="en" sz="1200">
                <a:latin typeface="Consolas"/>
                <a:ea typeface="Consolas"/>
                <a:cs typeface="Consolas"/>
                <a:sym typeface="Consolas"/>
              </a:rPr>
              <a:t>       </a:t>
            </a:r>
            <a:r>
              <a:rPr lang="en" sz="1200" b="1">
                <a:solidFill>
                  <a:srgbClr val="000080"/>
                </a:solidFill>
                <a:latin typeface="Consolas"/>
                <a:ea typeface="Consolas"/>
                <a:cs typeface="Consolas"/>
                <a:sym typeface="Consolas"/>
              </a:rPr>
              <a:t>this</a:t>
            </a:r>
            <a:r>
              <a:rPr lang="en" sz="1200">
                <a:latin typeface="Consolas"/>
                <a:ea typeface="Consolas"/>
                <a:cs typeface="Consolas"/>
                <a:sym typeface="Consolas"/>
              </a:rPr>
              <a:t>.</a:t>
            </a:r>
            <a:r>
              <a:rPr lang="en" sz="1200" b="1">
                <a:solidFill>
                  <a:srgbClr val="660E7A"/>
                </a:solidFill>
                <a:latin typeface="Consolas"/>
                <a:ea typeface="Consolas"/>
                <a:cs typeface="Consolas"/>
                <a:sym typeface="Consolas"/>
              </a:rPr>
              <a:t>element </a:t>
            </a:r>
            <a:r>
              <a:rPr lang="en" sz="1200">
                <a:latin typeface="Consolas"/>
                <a:ea typeface="Consolas"/>
                <a:cs typeface="Consolas"/>
                <a:sym typeface="Consolas"/>
              </a:rPr>
              <a:t>= element;</a:t>
            </a:r>
            <a:endParaRPr sz="1200">
              <a:latin typeface="Consolas"/>
              <a:ea typeface="Consolas"/>
              <a:cs typeface="Consolas"/>
              <a:sym typeface="Consolas"/>
            </a:endParaRPr>
          </a:p>
          <a:p>
            <a:pPr marL="0" lvl="0" indent="0" algn="l" rtl="0">
              <a:lnSpc>
                <a:spcPct val="100000"/>
              </a:lnSpc>
              <a:spcBef>
                <a:spcPts val="0"/>
              </a:spcBef>
              <a:spcAft>
                <a:spcPts val="0"/>
              </a:spcAft>
              <a:buNone/>
            </a:pPr>
            <a:r>
              <a:rPr lang="en" sz="1200">
                <a:latin typeface="Consolas"/>
                <a:ea typeface="Consolas"/>
                <a:cs typeface="Consolas"/>
                <a:sym typeface="Consolas"/>
              </a:rPr>
              <a:t>       </a:t>
            </a:r>
            <a:r>
              <a:rPr lang="en" sz="1200" b="1">
                <a:solidFill>
                  <a:srgbClr val="000080"/>
                </a:solidFill>
                <a:latin typeface="Consolas"/>
                <a:ea typeface="Consolas"/>
                <a:cs typeface="Consolas"/>
                <a:sym typeface="Consolas"/>
              </a:rPr>
              <a:t>this</a:t>
            </a:r>
            <a:r>
              <a:rPr lang="en" sz="1200">
                <a:latin typeface="Consolas"/>
                <a:ea typeface="Consolas"/>
                <a:cs typeface="Consolas"/>
                <a:sym typeface="Consolas"/>
              </a:rPr>
              <a:t>.</a:t>
            </a:r>
            <a:r>
              <a:rPr lang="en" sz="1200" b="1">
                <a:solidFill>
                  <a:srgbClr val="660E7A"/>
                </a:solidFill>
                <a:latin typeface="Consolas"/>
                <a:ea typeface="Consolas"/>
                <a:cs typeface="Consolas"/>
                <a:sym typeface="Consolas"/>
              </a:rPr>
              <a:t>leftChild </a:t>
            </a:r>
            <a:r>
              <a:rPr lang="en" sz="1200">
                <a:latin typeface="Consolas"/>
                <a:ea typeface="Consolas"/>
                <a:cs typeface="Consolas"/>
                <a:sym typeface="Consolas"/>
              </a:rPr>
              <a:t>= leftChild;</a:t>
            </a:r>
            <a:endParaRPr sz="1200">
              <a:latin typeface="Consolas"/>
              <a:ea typeface="Consolas"/>
              <a:cs typeface="Consolas"/>
              <a:sym typeface="Consolas"/>
            </a:endParaRPr>
          </a:p>
          <a:p>
            <a:pPr marL="0" lvl="0" indent="0" algn="l" rtl="0">
              <a:lnSpc>
                <a:spcPct val="100000"/>
              </a:lnSpc>
              <a:spcBef>
                <a:spcPts val="0"/>
              </a:spcBef>
              <a:spcAft>
                <a:spcPts val="0"/>
              </a:spcAft>
              <a:buNone/>
            </a:pPr>
            <a:r>
              <a:rPr lang="en" sz="1200">
                <a:latin typeface="Consolas"/>
                <a:ea typeface="Consolas"/>
                <a:cs typeface="Consolas"/>
                <a:sym typeface="Consolas"/>
              </a:rPr>
              <a:t>       </a:t>
            </a:r>
            <a:r>
              <a:rPr lang="en" sz="1200" b="1">
                <a:solidFill>
                  <a:srgbClr val="000080"/>
                </a:solidFill>
                <a:latin typeface="Consolas"/>
                <a:ea typeface="Consolas"/>
                <a:cs typeface="Consolas"/>
                <a:sym typeface="Consolas"/>
              </a:rPr>
              <a:t>this</a:t>
            </a:r>
            <a:r>
              <a:rPr lang="en" sz="1200">
                <a:latin typeface="Consolas"/>
                <a:ea typeface="Consolas"/>
                <a:cs typeface="Consolas"/>
                <a:sym typeface="Consolas"/>
              </a:rPr>
              <a:t>.</a:t>
            </a:r>
            <a:r>
              <a:rPr lang="en" sz="1200" b="1">
                <a:solidFill>
                  <a:srgbClr val="660E7A"/>
                </a:solidFill>
                <a:latin typeface="Consolas"/>
                <a:ea typeface="Consolas"/>
                <a:cs typeface="Consolas"/>
                <a:sym typeface="Consolas"/>
              </a:rPr>
              <a:t>rightChild </a:t>
            </a:r>
            <a:r>
              <a:rPr lang="en" sz="1200">
                <a:latin typeface="Consolas"/>
                <a:ea typeface="Consolas"/>
                <a:cs typeface="Consolas"/>
                <a:sym typeface="Consolas"/>
              </a:rPr>
              <a:t>= rightChild;</a:t>
            </a:r>
            <a:endParaRPr sz="1200">
              <a:latin typeface="Consolas"/>
              <a:ea typeface="Consolas"/>
              <a:cs typeface="Consolas"/>
              <a:sym typeface="Consolas"/>
            </a:endParaRPr>
          </a:p>
          <a:p>
            <a:pPr marL="0" lvl="0" indent="0" algn="l" rtl="0">
              <a:lnSpc>
                <a:spcPct val="100000"/>
              </a:lnSpc>
              <a:spcBef>
                <a:spcPts val="0"/>
              </a:spcBef>
              <a:spcAft>
                <a:spcPts val="0"/>
              </a:spcAft>
              <a:buNone/>
            </a:pPr>
            <a:r>
              <a:rPr lang="en" sz="1200">
                <a:latin typeface="Consolas"/>
                <a:ea typeface="Consolas"/>
                <a:cs typeface="Consolas"/>
                <a:sym typeface="Consolas"/>
              </a:rPr>
              <a:t>   }</a:t>
            </a:r>
            <a:endParaRPr sz="1200">
              <a:latin typeface="Consolas"/>
              <a:ea typeface="Consolas"/>
              <a:cs typeface="Consolas"/>
              <a:sym typeface="Consolas"/>
            </a:endParaRPr>
          </a:p>
          <a:p>
            <a:pPr marL="0" lvl="0" indent="0" algn="l" rtl="0">
              <a:lnSpc>
                <a:spcPct val="100000"/>
              </a:lnSpc>
              <a:spcBef>
                <a:spcPts val="0"/>
              </a:spcBef>
              <a:spcAft>
                <a:spcPts val="0"/>
              </a:spcAft>
              <a:buNone/>
            </a:pPr>
            <a:r>
              <a:rPr lang="en" sz="1200">
                <a:latin typeface="Consolas"/>
                <a:ea typeface="Consolas"/>
                <a:cs typeface="Consolas"/>
                <a:sym typeface="Consolas"/>
              </a:rPr>
              <a:t>   </a:t>
            </a:r>
            <a:r>
              <a:rPr lang="en" sz="1200">
                <a:solidFill>
                  <a:srgbClr val="20999D"/>
                </a:solidFill>
                <a:latin typeface="Consolas"/>
                <a:ea typeface="Consolas"/>
                <a:cs typeface="Consolas"/>
                <a:sym typeface="Consolas"/>
              </a:rPr>
              <a:t>T </a:t>
            </a:r>
            <a:r>
              <a:rPr lang="en" sz="1200">
                <a:latin typeface="Consolas"/>
                <a:ea typeface="Consolas"/>
                <a:cs typeface="Consolas"/>
                <a:sym typeface="Consolas"/>
              </a:rPr>
              <a:t>getElement(){ </a:t>
            </a:r>
            <a:r>
              <a:rPr lang="en" sz="1200" b="1">
                <a:solidFill>
                  <a:srgbClr val="000080"/>
                </a:solidFill>
                <a:latin typeface="Consolas"/>
                <a:ea typeface="Consolas"/>
                <a:cs typeface="Consolas"/>
                <a:sym typeface="Consolas"/>
              </a:rPr>
              <a:t>return </a:t>
            </a:r>
            <a:r>
              <a:rPr lang="en" sz="1200" b="1">
                <a:solidFill>
                  <a:srgbClr val="660E7A"/>
                </a:solidFill>
                <a:latin typeface="Consolas"/>
                <a:ea typeface="Consolas"/>
                <a:cs typeface="Consolas"/>
                <a:sym typeface="Consolas"/>
              </a:rPr>
              <a:t>element</a:t>
            </a:r>
            <a:r>
              <a:rPr lang="en" sz="1200">
                <a:latin typeface="Consolas"/>
                <a:ea typeface="Consolas"/>
                <a:cs typeface="Consolas"/>
                <a:sym typeface="Consolas"/>
              </a:rPr>
              <a:t>; }</a:t>
            </a:r>
            <a:endParaRPr sz="1200">
              <a:latin typeface="Consolas"/>
              <a:ea typeface="Consolas"/>
              <a:cs typeface="Consolas"/>
              <a:sym typeface="Consolas"/>
            </a:endParaRPr>
          </a:p>
          <a:p>
            <a:pPr marL="0" lvl="0" indent="0" algn="l" rtl="0">
              <a:lnSpc>
                <a:spcPct val="100000"/>
              </a:lnSpc>
              <a:spcBef>
                <a:spcPts val="0"/>
              </a:spcBef>
              <a:spcAft>
                <a:spcPts val="0"/>
              </a:spcAft>
              <a:buNone/>
            </a:pPr>
            <a:r>
              <a:rPr lang="en" sz="1200">
                <a:latin typeface="Consolas"/>
                <a:ea typeface="Consolas"/>
                <a:cs typeface="Consolas"/>
                <a:sym typeface="Consolas"/>
              </a:rPr>
              <a:t>   BTreeNode&lt;</a:t>
            </a:r>
            <a:r>
              <a:rPr lang="en" sz="1200">
                <a:solidFill>
                  <a:srgbClr val="20999D"/>
                </a:solidFill>
                <a:latin typeface="Consolas"/>
                <a:ea typeface="Consolas"/>
                <a:cs typeface="Consolas"/>
                <a:sym typeface="Consolas"/>
              </a:rPr>
              <a:t>T</a:t>
            </a:r>
            <a:r>
              <a:rPr lang="en" sz="1200">
                <a:latin typeface="Consolas"/>
                <a:ea typeface="Consolas"/>
                <a:cs typeface="Consolas"/>
                <a:sym typeface="Consolas"/>
              </a:rPr>
              <a:t>&gt; getLeft(){ </a:t>
            </a:r>
            <a:r>
              <a:rPr lang="en" sz="1200" b="1">
                <a:solidFill>
                  <a:srgbClr val="000080"/>
                </a:solidFill>
                <a:latin typeface="Consolas"/>
                <a:ea typeface="Consolas"/>
                <a:cs typeface="Consolas"/>
                <a:sym typeface="Consolas"/>
              </a:rPr>
              <a:t>return </a:t>
            </a:r>
            <a:r>
              <a:rPr lang="en" sz="1200" b="1">
                <a:solidFill>
                  <a:srgbClr val="660E7A"/>
                </a:solidFill>
                <a:latin typeface="Consolas"/>
                <a:ea typeface="Consolas"/>
                <a:cs typeface="Consolas"/>
                <a:sym typeface="Consolas"/>
              </a:rPr>
              <a:t>leftChild</a:t>
            </a:r>
            <a:r>
              <a:rPr lang="en" sz="1200">
                <a:latin typeface="Consolas"/>
                <a:ea typeface="Consolas"/>
                <a:cs typeface="Consolas"/>
                <a:sym typeface="Consolas"/>
              </a:rPr>
              <a:t>; }</a:t>
            </a:r>
            <a:endParaRPr sz="1200">
              <a:latin typeface="Consolas"/>
              <a:ea typeface="Consolas"/>
              <a:cs typeface="Consolas"/>
              <a:sym typeface="Consolas"/>
            </a:endParaRPr>
          </a:p>
          <a:p>
            <a:pPr marL="0" lvl="0" indent="0" algn="l" rtl="0">
              <a:lnSpc>
                <a:spcPct val="100000"/>
              </a:lnSpc>
              <a:spcBef>
                <a:spcPts val="0"/>
              </a:spcBef>
              <a:spcAft>
                <a:spcPts val="0"/>
              </a:spcAft>
              <a:buNone/>
            </a:pPr>
            <a:r>
              <a:rPr lang="en" sz="1200">
                <a:latin typeface="Consolas"/>
                <a:ea typeface="Consolas"/>
                <a:cs typeface="Consolas"/>
                <a:sym typeface="Consolas"/>
              </a:rPr>
              <a:t>   BTreeNode&lt;</a:t>
            </a:r>
            <a:r>
              <a:rPr lang="en" sz="1200">
                <a:solidFill>
                  <a:srgbClr val="20999D"/>
                </a:solidFill>
                <a:latin typeface="Consolas"/>
                <a:ea typeface="Consolas"/>
                <a:cs typeface="Consolas"/>
                <a:sym typeface="Consolas"/>
              </a:rPr>
              <a:t>T</a:t>
            </a:r>
            <a:r>
              <a:rPr lang="en" sz="1200">
                <a:latin typeface="Consolas"/>
                <a:ea typeface="Consolas"/>
                <a:cs typeface="Consolas"/>
                <a:sym typeface="Consolas"/>
              </a:rPr>
              <a:t>&gt; getRight(){ </a:t>
            </a:r>
            <a:r>
              <a:rPr lang="en" sz="1200" b="1">
                <a:solidFill>
                  <a:srgbClr val="000080"/>
                </a:solidFill>
                <a:latin typeface="Consolas"/>
                <a:ea typeface="Consolas"/>
                <a:cs typeface="Consolas"/>
                <a:sym typeface="Consolas"/>
              </a:rPr>
              <a:t>return </a:t>
            </a:r>
            <a:r>
              <a:rPr lang="en" sz="1200" b="1">
                <a:solidFill>
                  <a:srgbClr val="660E7A"/>
                </a:solidFill>
                <a:latin typeface="Consolas"/>
                <a:ea typeface="Consolas"/>
                <a:cs typeface="Consolas"/>
                <a:sym typeface="Consolas"/>
              </a:rPr>
              <a:t>rightChild</a:t>
            </a:r>
            <a:r>
              <a:rPr lang="en" sz="1200">
                <a:latin typeface="Consolas"/>
                <a:ea typeface="Consolas"/>
                <a:cs typeface="Consolas"/>
                <a:sym typeface="Consolas"/>
              </a:rPr>
              <a:t>; }</a:t>
            </a:r>
            <a:endParaRPr sz="1200">
              <a:latin typeface="Consolas"/>
              <a:ea typeface="Consolas"/>
              <a:cs typeface="Consolas"/>
              <a:sym typeface="Consolas"/>
            </a:endParaRPr>
          </a:p>
          <a:p>
            <a:pPr marL="0" lvl="0" indent="0" algn="l" rtl="0">
              <a:lnSpc>
                <a:spcPct val="100000"/>
              </a:lnSpc>
              <a:spcBef>
                <a:spcPts val="0"/>
              </a:spcBef>
              <a:spcAft>
                <a:spcPts val="0"/>
              </a:spcAft>
              <a:buNone/>
            </a:pPr>
            <a:r>
              <a:rPr lang="en" sz="1200">
                <a:latin typeface="Consolas"/>
                <a:ea typeface="Consolas"/>
                <a:cs typeface="Consolas"/>
                <a:sym typeface="Consolas"/>
              </a:rPr>
              <a:t>}</a:t>
            </a:r>
            <a:endParaRPr sz="1200" b="1">
              <a:solidFill>
                <a:srgbClr val="000080"/>
              </a:solidFill>
              <a:latin typeface="Consolas"/>
              <a:ea typeface="Consolas"/>
              <a:cs typeface="Consolas"/>
              <a:sym typeface="Consolas"/>
            </a:endParaRPr>
          </a:p>
        </p:txBody>
      </p:sp>
      <p:sp>
        <p:nvSpPr>
          <p:cNvPr id="182" name="Google Shape;182;p32"/>
          <p:cNvSpPr txBox="1"/>
          <p:nvPr/>
        </p:nvSpPr>
        <p:spPr>
          <a:xfrm>
            <a:off x="4444225" y="2874550"/>
            <a:ext cx="4527600" cy="2163300"/>
          </a:xfrm>
          <a:prstGeom prst="rect">
            <a:avLst/>
          </a:prstGeom>
          <a:solidFill>
            <a:srgbClr val="B7B7B7"/>
          </a:solid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200" b="1">
                <a:solidFill>
                  <a:srgbClr val="000080"/>
                </a:solidFill>
                <a:latin typeface="Consolas"/>
                <a:ea typeface="Consolas"/>
                <a:cs typeface="Consolas"/>
                <a:sym typeface="Consolas"/>
              </a:rPr>
              <a:t>class </a:t>
            </a:r>
            <a:r>
              <a:rPr lang="en" sz="1200">
                <a:latin typeface="Consolas"/>
                <a:ea typeface="Consolas"/>
                <a:cs typeface="Consolas"/>
                <a:sym typeface="Consolas"/>
              </a:rPr>
              <a:t>StackElement&lt;</a:t>
            </a:r>
            <a:r>
              <a:rPr lang="en" sz="1200">
                <a:solidFill>
                  <a:srgbClr val="20999D"/>
                </a:solidFill>
                <a:latin typeface="Consolas"/>
                <a:ea typeface="Consolas"/>
                <a:cs typeface="Consolas"/>
                <a:sym typeface="Consolas"/>
              </a:rPr>
              <a:t>T</a:t>
            </a:r>
            <a:r>
              <a:rPr lang="en" sz="1200">
                <a:latin typeface="Consolas"/>
                <a:ea typeface="Consolas"/>
                <a:cs typeface="Consolas"/>
                <a:sym typeface="Consolas"/>
              </a:rPr>
              <a:t>&gt; {</a:t>
            </a:r>
            <a:endParaRPr sz="1200">
              <a:latin typeface="Consolas"/>
              <a:ea typeface="Consolas"/>
              <a:cs typeface="Consolas"/>
              <a:sym typeface="Consolas"/>
            </a:endParaRPr>
          </a:p>
          <a:p>
            <a:pPr marL="0" lvl="0" indent="0" algn="l" rtl="0">
              <a:lnSpc>
                <a:spcPct val="100000"/>
              </a:lnSpc>
              <a:spcBef>
                <a:spcPts val="0"/>
              </a:spcBef>
              <a:spcAft>
                <a:spcPts val="0"/>
              </a:spcAft>
              <a:buNone/>
            </a:pPr>
            <a:r>
              <a:rPr lang="en" sz="1200">
                <a:latin typeface="Consolas"/>
                <a:ea typeface="Consolas"/>
                <a:cs typeface="Consolas"/>
                <a:sym typeface="Consolas"/>
              </a:rPr>
              <a:t>   BTreeNode&lt;</a:t>
            </a:r>
            <a:r>
              <a:rPr lang="en" sz="1200">
                <a:solidFill>
                  <a:srgbClr val="20999D"/>
                </a:solidFill>
                <a:latin typeface="Consolas"/>
                <a:ea typeface="Consolas"/>
                <a:cs typeface="Consolas"/>
                <a:sym typeface="Consolas"/>
              </a:rPr>
              <a:t>T</a:t>
            </a:r>
            <a:r>
              <a:rPr lang="en" sz="1200">
                <a:latin typeface="Consolas"/>
                <a:ea typeface="Consolas"/>
                <a:cs typeface="Consolas"/>
                <a:sym typeface="Consolas"/>
              </a:rPr>
              <a:t>&gt; </a:t>
            </a:r>
            <a:r>
              <a:rPr lang="en" sz="1200" b="1">
                <a:solidFill>
                  <a:srgbClr val="660E7A"/>
                </a:solidFill>
                <a:latin typeface="Consolas"/>
                <a:ea typeface="Consolas"/>
                <a:cs typeface="Consolas"/>
                <a:sym typeface="Consolas"/>
              </a:rPr>
              <a:t>btreeNode</a:t>
            </a:r>
            <a:r>
              <a:rPr lang="en" sz="1200">
                <a:latin typeface="Consolas"/>
                <a:ea typeface="Consolas"/>
                <a:cs typeface="Consolas"/>
                <a:sym typeface="Consolas"/>
              </a:rPr>
              <a:t>;</a:t>
            </a:r>
            <a:endParaRPr sz="1200">
              <a:latin typeface="Consolas"/>
              <a:ea typeface="Consolas"/>
              <a:cs typeface="Consolas"/>
              <a:sym typeface="Consolas"/>
            </a:endParaRPr>
          </a:p>
          <a:p>
            <a:pPr marL="0" lvl="0" indent="0" algn="l" rtl="0">
              <a:lnSpc>
                <a:spcPct val="100000"/>
              </a:lnSpc>
              <a:spcBef>
                <a:spcPts val="0"/>
              </a:spcBef>
              <a:spcAft>
                <a:spcPts val="0"/>
              </a:spcAft>
              <a:buNone/>
            </a:pPr>
            <a:r>
              <a:rPr lang="en" sz="1200">
                <a:latin typeface="Consolas"/>
                <a:ea typeface="Consolas"/>
                <a:cs typeface="Consolas"/>
                <a:sym typeface="Consolas"/>
              </a:rPr>
              <a:t>   </a:t>
            </a:r>
            <a:r>
              <a:rPr lang="en" sz="1200" b="1">
                <a:solidFill>
                  <a:srgbClr val="000080"/>
                </a:solidFill>
                <a:latin typeface="Consolas"/>
                <a:ea typeface="Consolas"/>
                <a:cs typeface="Consolas"/>
                <a:sym typeface="Consolas"/>
              </a:rPr>
              <a:t>boolean </a:t>
            </a:r>
            <a:r>
              <a:rPr lang="en" sz="1200" b="1">
                <a:solidFill>
                  <a:srgbClr val="660E7A"/>
                </a:solidFill>
                <a:latin typeface="Consolas"/>
                <a:ea typeface="Consolas"/>
                <a:cs typeface="Consolas"/>
                <a:sym typeface="Consolas"/>
              </a:rPr>
              <a:t>visited</a:t>
            </a:r>
            <a:r>
              <a:rPr lang="en" sz="1200">
                <a:latin typeface="Consolas"/>
                <a:ea typeface="Consolas"/>
                <a:cs typeface="Consolas"/>
                <a:sym typeface="Consolas"/>
              </a:rPr>
              <a:t>;</a:t>
            </a:r>
            <a:endParaRPr sz="1200">
              <a:latin typeface="Consolas"/>
              <a:ea typeface="Consolas"/>
              <a:cs typeface="Consolas"/>
              <a:sym typeface="Consolas"/>
            </a:endParaRPr>
          </a:p>
          <a:p>
            <a:pPr marL="0" lvl="0" indent="0" algn="l" rtl="0">
              <a:lnSpc>
                <a:spcPct val="100000"/>
              </a:lnSpc>
              <a:spcBef>
                <a:spcPts val="0"/>
              </a:spcBef>
              <a:spcAft>
                <a:spcPts val="0"/>
              </a:spcAft>
              <a:buNone/>
            </a:pPr>
            <a:r>
              <a:rPr lang="en" sz="1200">
                <a:latin typeface="Consolas"/>
                <a:ea typeface="Consolas"/>
                <a:cs typeface="Consolas"/>
                <a:sym typeface="Consolas"/>
              </a:rPr>
              <a:t>   StackElement( BTreeNode&lt;</a:t>
            </a:r>
            <a:r>
              <a:rPr lang="en" sz="1200">
                <a:solidFill>
                  <a:srgbClr val="20999D"/>
                </a:solidFill>
                <a:latin typeface="Consolas"/>
                <a:ea typeface="Consolas"/>
                <a:cs typeface="Consolas"/>
                <a:sym typeface="Consolas"/>
              </a:rPr>
              <a:t>T</a:t>
            </a:r>
            <a:r>
              <a:rPr lang="en" sz="1200">
                <a:latin typeface="Consolas"/>
                <a:ea typeface="Consolas"/>
                <a:cs typeface="Consolas"/>
                <a:sym typeface="Consolas"/>
              </a:rPr>
              <a:t>&gt; btreeNode, </a:t>
            </a:r>
            <a:r>
              <a:rPr lang="en" sz="1200" b="1">
                <a:solidFill>
                  <a:srgbClr val="000080"/>
                </a:solidFill>
                <a:latin typeface="Consolas"/>
                <a:ea typeface="Consolas"/>
                <a:cs typeface="Consolas"/>
                <a:sym typeface="Consolas"/>
              </a:rPr>
              <a:t>boolean </a:t>
            </a:r>
            <a:r>
              <a:rPr lang="en" sz="1200">
                <a:latin typeface="Consolas"/>
                <a:ea typeface="Consolas"/>
                <a:cs typeface="Consolas"/>
                <a:sym typeface="Consolas"/>
              </a:rPr>
              <a:t>visited ){</a:t>
            </a:r>
            <a:endParaRPr sz="1200">
              <a:latin typeface="Consolas"/>
              <a:ea typeface="Consolas"/>
              <a:cs typeface="Consolas"/>
              <a:sym typeface="Consolas"/>
            </a:endParaRPr>
          </a:p>
          <a:p>
            <a:pPr marL="0" lvl="0" indent="0" algn="l" rtl="0">
              <a:lnSpc>
                <a:spcPct val="100000"/>
              </a:lnSpc>
              <a:spcBef>
                <a:spcPts val="0"/>
              </a:spcBef>
              <a:spcAft>
                <a:spcPts val="0"/>
              </a:spcAft>
              <a:buNone/>
            </a:pPr>
            <a:r>
              <a:rPr lang="en" sz="1200">
                <a:latin typeface="Consolas"/>
                <a:ea typeface="Consolas"/>
                <a:cs typeface="Consolas"/>
                <a:sym typeface="Consolas"/>
              </a:rPr>
              <a:t>       </a:t>
            </a:r>
            <a:r>
              <a:rPr lang="en" sz="1200" b="1">
                <a:solidFill>
                  <a:srgbClr val="000080"/>
                </a:solidFill>
                <a:latin typeface="Consolas"/>
                <a:ea typeface="Consolas"/>
                <a:cs typeface="Consolas"/>
                <a:sym typeface="Consolas"/>
              </a:rPr>
              <a:t>this</a:t>
            </a:r>
            <a:r>
              <a:rPr lang="en" sz="1200">
                <a:latin typeface="Consolas"/>
                <a:ea typeface="Consolas"/>
                <a:cs typeface="Consolas"/>
                <a:sym typeface="Consolas"/>
              </a:rPr>
              <a:t>.</a:t>
            </a:r>
            <a:r>
              <a:rPr lang="en" sz="1200" b="1">
                <a:solidFill>
                  <a:srgbClr val="660E7A"/>
                </a:solidFill>
                <a:latin typeface="Consolas"/>
                <a:ea typeface="Consolas"/>
                <a:cs typeface="Consolas"/>
                <a:sym typeface="Consolas"/>
              </a:rPr>
              <a:t>btreeNode </a:t>
            </a:r>
            <a:r>
              <a:rPr lang="en" sz="1200">
                <a:latin typeface="Consolas"/>
                <a:ea typeface="Consolas"/>
                <a:cs typeface="Consolas"/>
                <a:sym typeface="Consolas"/>
              </a:rPr>
              <a:t>= btreeNode;</a:t>
            </a:r>
            <a:endParaRPr sz="1200">
              <a:latin typeface="Consolas"/>
              <a:ea typeface="Consolas"/>
              <a:cs typeface="Consolas"/>
              <a:sym typeface="Consolas"/>
            </a:endParaRPr>
          </a:p>
          <a:p>
            <a:pPr marL="0" lvl="0" indent="0" algn="l" rtl="0">
              <a:lnSpc>
                <a:spcPct val="100000"/>
              </a:lnSpc>
              <a:spcBef>
                <a:spcPts val="0"/>
              </a:spcBef>
              <a:spcAft>
                <a:spcPts val="0"/>
              </a:spcAft>
              <a:buNone/>
            </a:pPr>
            <a:r>
              <a:rPr lang="en" sz="1200">
                <a:latin typeface="Consolas"/>
                <a:ea typeface="Consolas"/>
                <a:cs typeface="Consolas"/>
                <a:sym typeface="Consolas"/>
              </a:rPr>
              <a:t>       </a:t>
            </a:r>
            <a:r>
              <a:rPr lang="en" sz="1200" b="1">
                <a:solidFill>
                  <a:srgbClr val="000080"/>
                </a:solidFill>
                <a:latin typeface="Consolas"/>
                <a:ea typeface="Consolas"/>
                <a:cs typeface="Consolas"/>
                <a:sym typeface="Consolas"/>
              </a:rPr>
              <a:t>this</a:t>
            </a:r>
            <a:r>
              <a:rPr lang="en" sz="1200">
                <a:latin typeface="Consolas"/>
                <a:ea typeface="Consolas"/>
                <a:cs typeface="Consolas"/>
                <a:sym typeface="Consolas"/>
              </a:rPr>
              <a:t>.</a:t>
            </a:r>
            <a:r>
              <a:rPr lang="en" sz="1200" b="1">
                <a:solidFill>
                  <a:srgbClr val="660E7A"/>
                </a:solidFill>
                <a:latin typeface="Consolas"/>
                <a:ea typeface="Consolas"/>
                <a:cs typeface="Consolas"/>
                <a:sym typeface="Consolas"/>
              </a:rPr>
              <a:t>visited </a:t>
            </a:r>
            <a:r>
              <a:rPr lang="en" sz="1200">
                <a:latin typeface="Consolas"/>
                <a:ea typeface="Consolas"/>
                <a:cs typeface="Consolas"/>
                <a:sym typeface="Consolas"/>
              </a:rPr>
              <a:t>= visited;</a:t>
            </a:r>
            <a:endParaRPr sz="1200">
              <a:latin typeface="Consolas"/>
              <a:ea typeface="Consolas"/>
              <a:cs typeface="Consolas"/>
              <a:sym typeface="Consolas"/>
            </a:endParaRPr>
          </a:p>
          <a:p>
            <a:pPr marL="0" lvl="0" indent="0" algn="l" rtl="0">
              <a:lnSpc>
                <a:spcPct val="100000"/>
              </a:lnSpc>
              <a:spcBef>
                <a:spcPts val="0"/>
              </a:spcBef>
              <a:spcAft>
                <a:spcPts val="0"/>
              </a:spcAft>
              <a:buNone/>
            </a:pPr>
            <a:r>
              <a:rPr lang="en" sz="1200">
                <a:latin typeface="Consolas"/>
                <a:ea typeface="Consolas"/>
                <a:cs typeface="Consolas"/>
                <a:sym typeface="Consolas"/>
              </a:rPr>
              <a:t>   }</a:t>
            </a:r>
            <a:endParaRPr sz="1200">
              <a:latin typeface="Consolas"/>
              <a:ea typeface="Consolas"/>
              <a:cs typeface="Consolas"/>
              <a:sym typeface="Consolas"/>
            </a:endParaRPr>
          </a:p>
          <a:p>
            <a:pPr marL="0" lvl="0" indent="0" algn="l" rtl="0">
              <a:lnSpc>
                <a:spcPct val="100000"/>
              </a:lnSpc>
              <a:spcBef>
                <a:spcPts val="0"/>
              </a:spcBef>
              <a:spcAft>
                <a:spcPts val="0"/>
              </a:spcAft>
              <a:buNone/>
            </a:pPr>
            <a:r>
              <a:rPr lang="en" sz="1200">
                <a:latin typeface="Consolas"/>
                <a:ea typeface="Consolas"/>
                <a:cs typeface="Consolas"/>
                <a:sym typeface="Consolas"/>
              </a:rPr>
              <a:t>   BTreeNode&lt;</a:t>
            </a:r>
            <a:r>
              <a:rPr lang="en" sz="1200">
                <a:solidFill>
                  <a:srgbClr val="20999D"/>
                </a:solidFill>
                <a:latin typeface="Consolas"/>
                <a:ea typeface="Consolas"/>
                <a:cs typeface="Consolas"/>
                <a:sym typeface="Consolas"/>
              </a:rPr>
              <a:t>T</a:t>
            </a:r>
            <a:r>
              <a:rPr lang="en" sz="1200">
                <a:latin typeface="Consolas"/>
                <a:ea typeface="Consolas"/>
                <a:cs typeface="Consolas"/>
                <a:sym typeface="Consolas"/>
              </a:rPr>
              <a:t>&gt; getNode(){    </a:t>
            </a:r>
            <a:r>
              <a:rPr lang="en" sz="1200" b="1">
                <a:solidFill>
                  <a:srgbClr val="000080"/>
                </a:solidFill>
                <a:latin typeface="Consolas"/>
                <a:ea typeface="Consolas"/>
                <a:cs typeface="Consolas"/>
                <a:sym typeface="Consolas"/>
              </a:rPr>
              <a:t>return </a:t>
            </a:r>
            <a:r>
              <a:rPr lang="en" sz="1200" b="1">
                <a:solidFill>
                  <a:srgbClr val="660E7A"/>
                </a:solidFill>
                <a:latin typeface="Consolas"/>
                <a:ea typeface="Consolas"/>
                <a:cs typeface="Consolas"/>
                <a:sym typeface="Consolas"/>
              </a:rPr>
              <a:t>btreeNode</a:t>
            </a:r>
            <a:r>
              <a:rPr lang="en" sz="1200">
                <a:latin typeface="Consolas"/>
                <a:ea typeface="Consolas"/>
                <a:cs typeface="Consolas"/>
                <a:sym typeface="Consolas"/>
              </a:rPr>
              <a:t>; }</a:t>
            </a:r>
            <a:endParaRPr sz="1200">
              <a:latin typeface="Consolas"/>
              <a:ea typeface="Consolas"/>
              <a:cs typeface="Consolas"/>
              <a:sym typeface="Consolas"/>
            </a:endParaRPr>
          </a:p>
          <a:p>
            <a:pPr marL="0" lvl="0" indent="0" algn="l" rtl="0">
              <a:lnSpc>
                <a:spcPct val="100000"/>
              </a:lnSpc>
              <a:spcBef>
                <a:spcPts val="0"/>
              </a:spcBef>
              <a:spcAft>
                <a:spcPts val="0"/>
              </a:spcAft>
              <a:buNone/>
            </a:pPr>
            <a:r>
              <a:rPr lang="en" sz="1200">
                <a:latin typeface="Consolas"/>
                <a:ea typeface="Consolas"/>
                <a:cs typeface="Consolas"/>
                <a:sym typeface="Consolas"/>
              </a:rPr>
              <a:t>   </a:t>
            </a:r>
            <a:r>
              <a:rPr lang="en" sz="1200" b="1">
                <a:solidFill>
                  <a:srgbClr val="000080"/>
                </a:solidFill>
                <a:latin typeface="Consolas"/>
                <a:ea typeface="Consolas"/>
                <a:cs typeface="Consolas"/>
                <a:sym typeface="Consolas"/>
              </a:rPr>
              <a:t>boolean </a:t>
            </a:r>
            <a:r>
              <a:rPr lang="en" sz="1200">
                <a:latin typeface="Consolas"/>
                <a:ea typeface="Consolas"/>
                <a:cs typeface="Consolas"/>
                <a:sym typeface="Consolas"/>
              </a:rPr>
              <a:t>isVisited(){ </a:t>
            </a:r>
            <a:r>
              <a:rPr lang="en" sz="1200" b="1">
                <a:solidFill>
                  <a:srgbClr val="000080"/>
                </a:solidFill>
                <a:latin typeface="Consolas"/>
                <a:ea typeface="Consolas"/>
                <a:cs typeface="Consolas"/>
                <a:sym typeface="Consolas"/>
              </a:rPr>
              <a:t>return </a:t>
            </a:r>
            <a:r>
              <a:rPr lang="en" sz="1200" b="1">
                <a:solidFill>
                  <a:srgbClr val="660E7A"/>
                </a:solidFill>
                <a:latin typeface="Consolas"/>
                <a:ea typeface="Consolas"/>
                <a:cs typeface="Consolas"/>
                <a:sym typeface="Consolas"/>
              </a:rPr>
              <a:t>visited</a:t>
            </a:r>
            <a:r>
              <a:rPr lang="en" sz="1200">
                <a:latin typeface="Consolas"/>
                <a:ea typeface="Consolas"/>
                <a:cs typeface="Consolas"/>
                <a:sym typeface="Consolas"/>
              </a:rPr>
              <a:t>; }</a:t>
            </a:r>
            <a:endParaRPr sz="1200">
              <a:latin typeface="Consolas"/>
              <a:ea typeface="Consolas"/>
              <a:cs typeface="Consolas"/>
              <a:sym typeface="Consolas"/>
            </a:endParaRPr>
          </a:p>
          <a:p>
            <a:pPr marL="0" lvl="0" indent="0" algn="l" rtl="0">
              <a:lnSpc>
                <a:spcPct val="100000"/>
              </a:lnSpc>
              <a:spcBef>
                <a:spcPts val="0"/>
              </a:spcBef>
              <a:spcAft>
                <a:spcPts val="0"/>
              </a:spcAft>
              <a:buNone/>
            </a:pPr>
            <a:r>
              <a:rPr lang="en" sz="1200">
                <a:latin typeface="Consolas"/>
                <a:ea typeface="Consolas"/>
                <a:cs typeface="Consolas"/>
                <a:sym typeface="Consolas"/>
              </a:rPr>
              <a:t>}</a:t>
            </a:r>
            <a:endParaRPr sz="1200" b="1">
              <a:solidFill>
                <a:srgbClr val="000080"/>
              </a:solidFill>
              <a:latin typeface="Consolas"/>
              <a:ea typeface="Consolas"/>
              <a:cs typeface="Consolas"/>
              <a:sym typeface="Consolas"/>
            </a:endParaRPr>
          </a:p>
        </p:txBody>
      </p:sp>
      <p:sp>
        <p:nvSpPr>
          <p:cNvPr id="183" name="Google Shape;183;p32"/>
          <p:cNvSpPr txBox="1"/>
          <p:nvPr/>
        </p:nvSpPr>
        <p:spPr>
          <a:xfrm>
            <a:off x="254050" y="2018950"/>
            <a:ext cx="4028700" cy="2816400"/>
          </a:xfrm>
          <a:prstGeom prst="rect">
            <a:avLst/>
          </a:prstGeom>
          <a:solidFill>
            <a:srgbClr val="B7B7B7"/>
          </a:solid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200" b="1">
                <a:solidFill>
                  <a:srgbClr val="000080"/>
                </a:solidFill>
                <a:latin typeface="Consolas"/>
                <a:ea typeface="Consolas"/>
                <a:cs typeface="Consolas"/>
                <a:sym typeface="Consolas"/>
              </a:rPr>
              <a:t>public class </a:t>
            </a:r>
            <a:r>
              <a:rPr lang="en" sz="1200">
                <a:latin typeface="Consolas"/>
                <a:ea typeface="Consolas"/>
                <a:cs typeface="Consolas"/>
                <a:sym typeface="Consolas"/>
              </a:rPr>
              <a:t>BTree&lt;</a:t>
            </a:r>
            <a:r>
              <a:rPr lang="en" sz="1200">
                <a:solidFill>
                  <a:srgbClr val="20999D"/>
                </a:solidFill>
                <a:latin typeface="Consolas"/>
                <a:ea typeface="Consolas"/>
                <a:cs typeface="Consolas"/>
                <a:sym typeface="Consolas"/>
              </a:rPr>
              <a:t>T</a:t>
            </a:r>
            <a:r>
              <a:rPr lang="en" sz="1200">
                <a:latin typeface="Consolas"/>
                <a:ea typeface="Consolas"/>
                <a:cs typeface="Consolas"/>
                <a:sym typeface="Consolas"/>
              </a:rPr>
              <a:t>&gt; {</a:t>
            </a:r>
            <a:endParaRPr sz="1200">
              <a:latin typeface="Consolas"/>
              <a:ea typeface="Consolas"/>
              <a:cs typeface="Consolas"/>
              <a:sym typeface="Consolas"/>
            </a:endParaRPr>
          </a:p>
          <a:p>
            <a:pPr marL="0" lvl="0" indent="0" algn="l" rtl="0">
              <a:lnSpc>
                <a:spcPct val="100000"/>
              </a:lnSpc>
              <a:spcBef>
                <a:spcPts val="0"/>
              </a:spcBef>
              <a:spcAft>
                <a:spcPts val="0"/>
              </a:spcAft>
              <a:buNone/>
            </a:pPr>
            <a:r>
              <a:rPr lang="en" sz="1200">
                <a:latin typeface="Consolas"/>
                <a:ea typeface="Consolas"/>
                <a:cs typeface="Consolas"/>
                <a:sym typeface="Consolas"/>
              </a:rPr>
              <a:t>   BTreeNode&lt;</a:t>
            </a:r>
            <a:r>
              <a:rPr lang="en" sz="1200">
                <a:solidFill>
                  <a:srgbClr val="20999D"/>
                </a:solidFill>
                <a:latin typeface="Consolas"/>
                <a:ea typeface="Consolas"/>
                <a:cs typeface="Consolas"/>
                <a:sym typeface="Consolas"/>
              </a:rPr>
              <a:t>T</a:t>
            </a:r>
            <a:r>
              <a:rPr lang="en" sz="1200">
                <a:latin typeface="Consolas"/>
                <a:ea typeface="Consolas"/>
                <a:cs typeface="Consolas"/>
                <a:sym typeface="Consolas"/>
              </a:rPr>
              <a:t>&gt; </a:t>
            </a:r>
            <a:r>
              <a:rPr lang="en" sz="1200" b="1">
                <a:solidFill>
                  <a:srgbClr val="660E7A"/>
                </a:solidFill>
                <a:latin typeface="Consolas"/>
                <a:ea typeface="Consolas"/>
                <a:cs typeface="Consolas"/>
                <a:sym typeface="Consolas"/>
              </a:rPr>
              <a:t>root</a:t>
            </a:r>
            <a:r>
              <a:rPr lang="en" sz="1200">
                <a:latin typeface="Consolas"/>
                <a:ea typeface="Consolas"/>
                <a:cs typeface="Consolas"/>
                <a:sym typeface="Consolas"/>
              </a:rPr>
              <a:t>;</a:t>
            </a:r>
            <a:endParaRPr sz="1200">
              <a:latin typeface="Consolas"/>
              <a:ea typeface="Consolas"/>
              <a:cs typeface="Consolas"/>
              <a:sym typeface="Consolas"/>
            </a:endParaRPr>
          </a:p>
          <a:p>
            <a:pPr marL="0" lvl="0" indent="0" algn="l" rtl="0">
              <a:lnSpc>
                <a:spcPct val="100000"/>
              </a:lnSpc>
              <a:spcBef>
                <a:spcPts val="0"/>
              </a:spcBef>
              <a:spcAft>
                <a:spcPts val="0"/>
              </a:spcAft>
              <a:buNone/>
            </a:pPr>
            <a:r>
              <a:rPr lang="en" sz="1200">
                <a:latin typeface="Consolas"/>
                <a:ea typeface="Consolas"/>
                <a:cs typeface="Consolas"/>
                <a:sym typeface="Consolas"/>
              </a:rPr>
              <a:t>   BTree(BTreeNode&lt;</a:t>
            </a:r>
            <a:r>
              <a:rPr lang="en" sz="1200">
                <a:solidFill>
                  <a:srgbClr val="20999D"/>
                </a:solidFill>
                <a:latin typeface="Consolas"/>
                <a:ea typeface="Consolas"/>
                <a:cs typeface="Consolas"/>
                <a:sym typeface="Consolas"/>
              </a:rPr>
              <a:t>T</a:t>
            </a:r>
            <a:r>
              <a:rPr lang="en" sz="1200">
                <a:latin typeface="Consolas"/>
                <a:ea typeface="Consolas"/>
                <a:cs typeface="Consolas"/>
                <a:sym typeface="Consolas"/>
              </a:rPr>
              <a:t>&gt; root){</a:t>
            </a:r>
            <a:endParaRPr sz="1200">
              <a:latin typeface="Consolas"/>
              <a:ea typeface="Consolas"/>
              <a:cs typeface="Consolas"/>
              <a:sym typeface="Consolas"/>
            </a:endParaRPr>
          </a:p>
          <a:p>
            <a:pPr marL="0" lvl="0" indent="0" algn="l" rtl="0">
              <a:lnSpc>
                <a:spcPct val="100000"/>
              </a:lnSpc>
              <a:spcBef>
                <a:spcPts val="0"/>
              </a:spcBef>
              <a:spcAft>
                <a:spcPts val="0"/>
              </a:spcAft>
              <a:buNone/>
            </a:pPr>
            <a:r>
              <a:rPr lang="en" sz="1200">
                <a:latin typeface="Consolas"/>
                <a:ea typeface="Consolas"/>
                <a:cs typeface="Consolas"/>
                <a:sym typeface="Consolas"/>
              </a:rPr>
              <a:t>       </a:t>
            </a:r>
            <a:r>
              <a:rPr lang="en" sz="1200" b="1">
                <a:solidFill>
                  <a:srgbClr val="000080"/>
                </a:solidFill>
                <a:latin typeface="Consolas"/>
                <a:ea typeface="Consolas"/>
                <a:cs typeface="Consolas"/>
                <a:sym typeface="Consolas"/>
              </a:rPr>
              <a:t>this</a:t>
            </a:r>
            <a:r>
              <a:rPr lang="en" sz="1200">
                <a:latin typeface="Consolas"/>
                <a:ea typeface="Consolas"/>
                <a:cs typeface="Consolas"/>
                <a:sym typeface="Consolas"/>
              </a:rPr>
              <a:t>.</a:t>
            </a:r>
            <a:r>
              <a:rPr lang="en" sz="1200" b="1">
                <a:solidFill>
                  <a:srgbClr val="660E7A"/>
                </a:solidFill>
                <a:latin typeface="Consolas"/>
                <a:ea typeface="Consolas"/>
                <a:cs typeface="Consolas"/>
                <a:sym typeface="Consolas"/>
              </a:rPr>
              <a:t>root </a:t>
            </a:r>
            <a:r>
              <a:rPr lang="en" sz="1200">
                <a:latin typeface="Consolas"/>
                <a:ea typeface="Consolas"/>
                <a:cs typeface="Consolas"/>
                <a:sym typeface="Consolas"/>
              </a:rPr>
              <a:t>= root;</a:t>
            </a:r>
            <a:endParaRPr sz="1200">
              <a:latin typeface="Consolas"/>
              <a:ea typeface="Consolas"/>
              <a:cs typeface="Consolas"/>
              <a:sym typeface="Consolas"/>
            </a:endParaRPr>
          </a:p>
          <a:p>
            <a:pPr marL="0" lvl="0" indent="0" algn="l" rtl="0">
              <a:lnSpc>
                <a:spcPct val="100000"/>
              </a:lnSpc>
              <a:spcBef>
                <a:spcPts val="0"/>
              </a:spcBef>
              <a:spcAft>
                <a:spcPts val="0"/>
              </a:spcAft>
              <a:buNone/>
            </a:pPr>
            <a:r>
              <a:rPr lang="en" sz="1200">
                <a:latin typeface="Consolas"/>
                <a:ea typeface="Consolas"/>
                <a:cs typeface="Consolas"/>
                <a:sym typeface="Consolas"/>
              </a:rPr>
              <a:t>   }</a:t>
            </a:r>
            <a:endParaRPr sz="1200">
              <a:latin typeface="Consolas"/>
              <a:ea typeface="Consolas"/>
              <a:cs typeface="Consolas"/>
              <a:sym typeface="Consolas"/>
            </a:endParaRPr>
          </a:p>
          <a:p>
            <a:pPr marL="0" lvl="0" indent="0" algn="l" rtl="0">
              <a:lnSpc>
                <a:spcPct val="100000"/>
              </a:lnSpc>
              <a:spcBef>
                <a:spcPts val="0"/>
              </a:spcBef>
              <a:spcAft>
                <a:spcPts val="0"/>
              </a:spcAft>
              <a:buNone/>
            </a:pPr>
            <a:r>
              <a:rPr lang="en" sz="1200">
                <a:latin typeface="Consolas"/>
                <a:ea typeface="Consolas"/>
                <a:cs typeface="Consolas"/>
                <a:sym typeface="Consolas"/>
              </a:rPr>
              <a:t>   Iterator&lt;</a:t>
            </a:r>
            <a:r>
              <a:rPr lang="en" sz="1200">
                <a:solidFill>
                  <a:srgbClr val="20999D"/>
                </a:solidFill>
                <a:latin typeface="Consolas"/>
                <a:ea typeface="Consolas"/>
                <a:cs typeface="Consolas"/>
                <a:sym typeface="Consolas"/>
              </a:rPr>
              <a:t>T</a:t>
            </a:r>
            <a:r>
              <a:rPr lang="en" sz="1200">
                <a:latin typeface="Consolas"/>
                <a:ea typeface="Consolas"/>
                <a:cs typeface="Consolas"/>
                <a:sym typeface="Consolas"/>
              </a:rPr>
              <a:t>&gt; getInOrderIterator(){</a:t>
            </a:r>
            <a:endParaRPr sz="1200">
              <a:latin typeface="Consolas"/>
              <a:ea typeface="Consolas"/>
              <a:cs typeface="Consolas"/>
              <a:sym typeface="Consolas"/>
            </a:endParaRPr>
          </a:p>
          <a:p>
            <a:pPr marL="0" lvl="0" indent="0" algn="l" rtl="0">
              <a:lnSpc>
                <a:spcPct val="100000"/>
              </a:lnSpc>
              <a:spcBef>
                <a:spcPts val="0"/>
              </a:spcBef>
              <a:spcAft>
                <a:spcPts val="0"/>
              </a:spcAft>
              <a:buNone/>
            </a:pPr>
            <a:r>
              <a:rPr lang="en" sz="1200">
                <a:latin typeface="Consolas"/>
                <a:ea typeface="Consolas"/>
                <a:cs typeface="Consolas"/>
                <a:sym typeface="Consolas"/>
              </a:rPr>
              <a:t>       </a:t>
            </a:r>
            <a:r>
              <a:rPr lang="en" sz="1200" b="1">
                <a:solidFill>
                  <a:srgbClr val="000080"/>
                </a:solidFill>
                <a:latin typeface="Consolas"/>
                <a:ea typeface="Consolas"/>
                <a:cs typeface="Consolas"/>
                <a:sym typeface="Consolas"/>
              </a:rPr>
              <a:t>return new </a:t>
            </a:r>
            <a:r>
              <a:rPr lang="en" sz="1200">
                <a:latin typeface="Consolas"/>
                <a:ea typeface="Consolas"/>
                <a:cs typeface="Consolas"/>
                <a:sym typeface="Consolas"/>
              </a:rPr>
              <a:t>InorderIterator&lt;</a:t>
            </a:r>
            <a:r>
              <a:rPr lang="en" sz="1200">
                <a:solidFill>
                  <a:srgbClr val="20999D"/>
                </a:solidFill>
                <a:latin typeface="Consolas"/>
                <a:ea typeface="Consolas"/>
                <a:cs typeface="Consolas"/>
                <a:sym typeface="Consolas"/>
              </a:rPr>
              <a:t>T</a:t>
            </a:r>
            <a:r>
              <a:rPr lang="en" sz="1200">
                <a:latin typeface="Consolas"/>
                <a:ea typeface="Consolas"/>
                <a:cs typeface="Consolas"/>
                <a:sym typeface="Consolas"/>
              </a:rPr>
              <a:t>&gt;(</a:t>
            </a:r>
            <a:r>
              <a:rPr lang="en" sz="1200" b="1">
                <a:solidFill>
                  <a:srgbClr val="660E7A"/>
                </a:solidFill>
                <a:latin typeface="Consolas"/>
                <a:ea typeface="Consolas"/>
                <a:cs typeface="Consolas"/>
                <a:sym typeface="Consolas"/>
              </a:rPr>
              <a:t>root</a:t>
            </a:r>
            <a:r>
              <a:rPr lang="en" sz="1200">
                <a:latin typeface="Consolas"/>
                <a:ea typeface="Consolas"/>
                <a:cs typeface="Consolas"/>
                <a:sym typeface="Consolas"/>
              </a:rPr>
              <a:t>);</a:t>
            </a:r>
            <a:endParaRPr sz="1200">
              <a:latin typeface="Consolas"/>
              <a:ea typeface="Consolas"/>
              <a:cs typeface="Consolas"/>
              <a:sym typeface="Consolas"/>
            </a:endParaRPr>
          </a:p>
          <a:p>
            <a:pPr marL="0" lvl="0" indent="0" algn="l" rtl="0">
              <a:lnSpc>
                <a:spcPct val="100000"/>
              </a:lnSpc>
              <a:spcBef>
                <a:spcPts val="0"/>
              </a:spcBef>
              <a:spcAft>
                <a:spcPts val="0"/>
              </a:spcAft>
              <a:buNone/>
            </a:pPr>
            <a:r>
              <a:rPr lang="en" sz="1200">
                <a:latin typeface="Consolas"/>
                <a:ea typeface="Consolas"/>
                <a:cs typeface="Consolas"/>
                <a:sym typeface="Consolas"/>
              </a:rPr>
              <a:t>   }</a:t>
            </a:r>
            <a:endParaRPr sz="1200">
              <a:latin typeface="Consolas"/>
              <a:ea typeface="Consolas"/>
              <a:cs typeface="Consolas"/>
              <a:sym typeface="Consolas"/>
            </a:endParaRPr>
          </a:p>
          <a:p>
            <a:pPr marL="0" lvl="0" indent="0" algn="l" rtl="0">
              <a:lnSpc>
                <a:spcPct val="100000"/>
              </a:lnSpc>
              <a:spcBef>
                <a:spcPts val="0"/>
              </a:spcBef>
              <a:spcAft>
                <a:spcPts val="0"/>
              </a:spcAft>
              <a:buNone/>
            </a:pPr>
            <a:r>
              <a:rPr lang="en" sz="1200">
                <a:latin typeface="Consolas"/>
                <a:ea typeface="Consolas"/>
                <a:cs typeface="Consolas"/>
                <a:sym typeface="Consolas"/>
              </a:rPr>
              <a:t>   Iterator&lt;</a:t>
            </a:r>
            <a:r>
              <a:rPr lang="en" sz="1200">
                <a:solidFill>
                  <a:srgbClr val="20999D"/>
                </a:solidFill>
                <a:latin typeface="Consolas"/>
                <a:ea typeface="Consolas"/>
                <a:cs typeface="Consolas"/>
                <a:sym typeface="Consolas"/>
              </a:rPr>
              <a:t>T</a:t>
            </a:r>
            <a:r>
              <a:rPr lang="en" sz="1200">
                <a:latin typeface="Consolas"/>
                <a:ea typeface="Consolas"/>
                <a:cs typeface="Consolas"/>
                <a:sym typeface="Consolas"/>
              </a:rPr>
              <a:t>&gt; getPreOrderIterator(){</a:t>
            </a:r>
            <a:endParaRPr sz="1200">
              <a:latin typeface="Consolas"/>
              <a:ea typeface="Consolas"/>
              <a:cs typeface="Consolas"/>
              <a:sym typeface="Consolas"/>
            </a:endParaRPr>
          </a:p>
          <a:p>
            <a:pPr marL="0" lvl="0" indent="0" algn="l" rtl="0">
              <a:lnSpc>
                <a:spcPct val="100000"/>
              </a:lnSpc>
              <a:spcBef>
                <a:spcPts val="0"/>
              </a:spcBef>
              <a:spcAft>
                <a:spcPts val="0"/>
              </a:spcAft>
              <a:buNone/>
            </a:pPr>
            <a:r>
              <a:rPr lang="en" sz="1200">
                <a:latin typeface="Consolas"/>
                <a:ea typeface="Consolas"/>
                <a:cs typeface="Consolas"/>
                <a:sym typeface="Consolas"/>
              </a:rPr>
              <a:t>       </a:t>
            </a:r>
            <a:r>
              <a:rPr lang="en" sz="1200" b="1">
                <a:solidFill>
                  <a:srgbClr val="000080"/>
                </a:solidFill>
                <a:latin typeface="Consolas"/>
                <a:ea typeface="Consolas"/>
                <a:cs typeface="Consolas"/>
                <a:sym typeface="Consolas"/>
              </a:rPr>
              <a:t>return new </a:t>
            </a:r>
            <a:r>
              <a:rPr lang="en" sz="1200">
                <a:latin typeface="Consolas"/>
                <a:ea typeface="Consolas"/>
                <a:cs typeface="Consolas"/>
                <a:sym typeface="Consolas"/>
              </a:rPr>
              <a:t>PreorderIterator&lt;</a:t>
            </a:r>
            <a:r>
              <a:rPr lang="en" sz="1200">
                <a:solidFill>
                  <a:srgbClr val="20999D"/>
                </a:solidFill>
                <a:latin typeface="Consolas"/>
                <a:ea typeface="Consolas"/>
                <a:cs typeface="Consolas"/>
                <a:sym typeface="Consolas"/>
              </a:rPr>
              <a:t>T</a:t>
            </a:r>
            <a:r>
              <a:rPr lang="en" sz="1200">
                <a:latin typeface="Consolas"/>
                <a:ea typeface="Consolas"/>
                <a:cs typeface="Consolas"/>
                <a:sym typeface="Consolas"/>
              </a:rPr>
              <a:t>&gt;(</a:t>
            </a:r>
            <a:r>
              <a:rPr lang="en" sz="1200" b="1">
                <a:solidFill>
                  <a:srgbClr val="660E7A"/>
                </a:solidFill>
                <a:latin typeface="Consolas"/>
                <a:ea typeface="Consolas"/>
                <a:cs typeface="Consolas"/>
                <a:sym typeface="Consolas"/>
              </a:rPr>
              <a:t>root</a:t>
            </a:r>
            <a:r>
              <a:rPr lang="en" sz="1200">
                <a:latin typeface="Consolas"/>
                <a:ea typeface="Consolas"/>
                <a:cs typeface="Consolas"/>
                <a:sym typeface="Consolas"/>
              </a:rPr>
              <a:t>);</a:t>
            </a:r>
            <a:endParaRPr sz="1200">
              <a:latin typeface="Consolas"/>
              <a:ea typeface="Consolas"/>
              <a:cs typeface="Consolas"/>
              <a:sym typeface="Consolas"/>
            </a:endParaRPr>
          </a:p>
          <a:p>
            <a:pPr marL="0" lvl="0" indent="0" algn="l" rtl="0">
              <a:lnSpc>
                <a:spcPct val="100000"/>
              </a:lnSpc>
              <a:spcBef>
                <a:spcPts val="0"/>
              </a:spcBef>
              <a:spcAft>
                <a:spcPts val="0"/>
              </a:spcAft>
              <a:buNone/>
            </a:pPr>
            <a:r>
              <a:rPr lang="en" sz="1200">
                <a:latin typeface="Consolas"/>
                <a:ea typeface="Consolas"/>
                <a:cs typeface="Consolas"/>
                <a:sym typeface="Consolas"/>
              </a:rPr>
              <a:t>   }</a:t>
            </a:r>
            <a:endParaRPr sz="1200">
              <a:latin typeface="Consolas"/>
              <a:ea typeface="Consolas"/>
              <a:cs typeface="Consolas"/>
              <a:sym typeface="Consolas"/>
            </a:endParaRPr>
          </a:p>
          <a:p>
            <a:pPr marL="0" lvl="0" indent="0" algn="l" rtl="0">
              <a:lnSpc>
                <a:spcPct val="100000"/>
              </a:lnSpc>
              <a:spcBef>
                <a:spcPts val="0"/>
              </a:spcBef>
              <a:spcAft>
                <a:spcPts val="0"/>
              </a:spcAft>
              <a:buNone/>
            </a:pPr>
            <a:r>
              <a:rPr lang="en" sz="1200">
                <a:latin typeface="Consolas"/>
                <a:ea typeface="Consolas"/>
                <a:cs typeface="Consolas"/>
                <a:sym typeface="Consolas"/>
              </a:rPr>
              <a:t>   Iterator&lt;</a:t>
            </a:r>
            <a:r>
              <a:rPr lang="en" sz="1200">
                <a:solidFill>
                  <a:srgbClr val="20999D"/>
                </a:solidFill>
                <a:latin typeface="Consolas"/>
                <a:ea typeface="Consolas"/>
                <a:cs typeface="Consolas"/>
                <a:sym typeface="Consolas"/>
              </a:rPr>
              <a:t>T</a:t>
            </a:r>
            <a:r>
              <a:rPr lang="en" sz="1200">
                <a:latin typeface="Consolas"/>
                <a:ea typeface="Consolas"/>
                <a:cs typeface="Consolas"/>
                <a:sym typeface="Consolas"/>
              </a:rPr>
              <a:t>&gt; getPostOrderIterator(){</a:t>
            </a:r>
            <a:endParaRPr sz="1200">
              <a:latin typeface="Consolas"/>
              <a:ea typeface="Consolas"/>
              <a:cs typeface="Consolas"/>
              <a:sym typeface="Consolas"/>
            </a:endParaRPr>
          </a:p>
          <a:p>
            <a:pPr marL="0" lvl="0" indent="0" algn="l" rtl="0">
              <a:lnSpc>
                <a:spcPct val="100000"/>
              </a:lnSpc>
              <a:spcBef>
                <a:spcPts val="0"/>
              </a:spcBef>
              <a:spcAft>
                <a:spcPts val="0"/>
              </a:spcAft>
              <a:buNone/>
            </a:pPr>
            <a:r>
              <a:rPr lang="en" sz="1200">
                <a:latin typeface="Consolas"/>
                <a:ea typeface="Consolas"/>
                <a:cs typeface="Consolas"/>
                <a:sym typeface="Consolas"/>
              </a:rPr>
              <a:t>       </a:t>
            </a:r>
            <a:r>
              <a:rPr lang="en" sz="1200" b="1">
                <a:solidFill>
                  <a:srgbClr val="000080"/>
                </a:solidFill>
                <a:latin typeface="Consolas"/>
                <a:ea typeface="Consolas"/>
                <a:cs typeface="Consolas"/>
                <a:sym typeface="Consolas"/>
              </a:rPr>
              <a:t>return new </a:t>
            </a:r>
            <a:r>
              <a:rPr lang="en" sz="1200">
                <a:latin typeface="Consolas"/>
                <a:ea typeface="Consolas"/>
                <a:cs typeface="Consolas"/>
                <a:sym typeface="Consolas"/>
              </a:rPr>
              <a:t>PostorderIterator&lt;</a:t>
            </a:r>
            <a:r>
              <a:rPr lang="en" sz="1200">
                <a:solidFill>
                  <a:srgbClr val="20999D"/>
                </a:solidFill>
                <a:latin typeface="Consolas"/>
                <a:ea typeface="Consolas"/>
                <a:cs typeface="Consolas"/>
                <a:sym typeface="Consolas"/>
              </a:rPr>
              <a:t>T</a:t>
            </a:r>
            <a:r>
              <a:rPr lang="en" sz="1200">
                <a:latin typeface="Consolas"/>
                <a:ea typeface="Consolas"/>
                <a:cs typeface="Consolas"/>
                <a:sym typeface="Consolas"/>
              </a:rPr>
              <a:t>&gt;(</a:t>
            </a:r>
            <a:r>
              <a:rPr lang="en" sz="1200" b="1">
                <a:solidFill>
                  <a:srgbClr val="660E7A"/>
                </a:solidFill>
                <a:latin typeface="Consolas"/>
                <a:ea typeface="Consolas"/>
                <a:cs typeface="Consolas"/>
                <a:sym typeface="Consolas"/>
              </a:rPr>
              <a:t>root</a:t>
            </a:r>
            <a:r>
              <a:rPr lang="en" sz="1200">
                <a:latin typeface="Consolas"/>
                <a:ea typeface="Consolas"/>
                <a:cs typeface="Consolas"/>
                <a:sym typeface="Consolas"/>
              </a:rPr>
              <a:t>);</a:t>
            </a:r>
            <a:endParaRPr sz="1200">
              <a:latin typeface="Consolas"/>
              <a:ea typeface="Consolas"/>
              <a:cs typeface="Consolas"/>
              <a:sym typeface="Consolas"/>
            </a:endParaRPr>
          </a:p>
          <a:p>
            <a:pPr marL="0" lvl="0" indent="0" algn="l" rtl="0">
              <a:lnSpc>
                <a:spcPct val="100000"/>
              </a:lnSpc>
              <a:spcBef>
                <a:spcPts val="0"/>
              </a:spcBef>
              <a:spcAft>
                <a:spcPts val="0"/>
              </a:spcAft>
              <a:buNone/>
            </a:pPr>
            <a:r>
              <a:rPr lang="en" sz="1200">
                <a:latin typeface="Consolas"/>
                <a:ea typeface="Consolas"/>
                <a:cs typeface="Consolas"/>
                <a:sym typeface="Consolas"/>
              </a:rPr>
              <a:t>   }</a:t>
            </a:r>
            <a:endParaRPr sz="1200">
              <a:latin typeface="Consolas"/>
              <a:ea typeface="Consolas"/>
              <a:cs typeface="Consolas"/>
              <a:sym typeface="Consolas"/>
            </a:endParaRPr>
          </a:p>
          <a:p>
            <a:pPr marL="0" lvl="0" indent="0" algn="l" rtl="0">
              <a:lnSpc>
                <a:spcPct val="100000"/>
              </a:lnSpc>
              <a:spcBef>
                <a:spcPts val="0"/>
              </a:spcBef>
              <a:spcAft>
                <a:spcPts val="0"/>
              </a:spcAft>
              <a:buNone/>
            </a:pPr>
            <a:r>
              <a:rPr lang="en" sz="1200">
                <a:latin typeface="Consolas"/>
                <a:ea typeface="Consolas"/>
                <a:cs typeface="Consolas"/>
                <a:sym typeface="Consolas"/>
              </a:rPr>
              <a:t>}</a:t>
            </a:r>
            <a:endParaRPr sz="1200" b="1">
              <a:solidFill>
                <a:srgbClr val="000080"/>
              </a:solidFill>
              <a:latin typeface="Consolas"/>
              <a:ea typeface="Consolas"/>
              <a:cs typeface="Consolas"/>
              <a:sym typeface="Consolas"/>
            </a:endParaRPr>
          </a:p>
        </p:txBody>
      </p:sp>
      <p:sp>
        <p:nvSpPr>
          <p:cNvPr id="184" name="Google Shape;184;p32"/>
          <p:cNvSpPr txBox="1">
            <a:spLocks noGrp="1"/>
          </p:cNvSpPr>
          <p:nvPr>
            <p:ph type="title"/>
          </p:nvPr>
        </p:nvSpPr>
        <p:spPr>
          <a:xfrm>
            <a:off x="200300" y="1329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t>Iterátor</a:t>
            </a:r>
            <a:endParaRPr sz="2400"/>
          </a:p>
          <a:p>
            <a:pPr marL="0" lvl="0" indent="0" algn="l" rtl="0">
              <a:spcBef>
                <a:spcPts val="0"/>
              </a:spcBef>
              <a:spcAft>
                <a:spcPts val="0"/>
              </a:spcAft>
              <a:buNone/>
            </a:pPr>
            <a:endParaRPr sz="2400"/>
          </a:p>
        </p:txBody>
      </p:sp>
      <p:sp>
        <p:nvSpPr>
          <p:cNvPr id="185" name="Google Shape;185;p32"/>
          <p:cNvSpPr txBox="1"/>
          <p:nvPr/>
        </p:nvSpPr>
        <p:spPr>
          <a:xfrm>
            <a:off x="213450" y="559575"/>
            <a:ext cx="4069200" cy="972900"/>
          </a:xfrm>
          <a:prstGeom prst="rect">
            <a:avLst/>
          </a:prstGeom>
          <a:noFill/>
          <a:ln>
            <a:noFill/>
          </a:ln>
        </p:spPr>
        <p:txBody>
          <a:bodyPr spcFirstLastPara="1" wrap="square" lIns="91425" tIns="91425" rIns="91425" bIns="91425" anchor="ctr" anchorCtr="0">
            <a:noAutofit/>
          </a:bodyPr>
          <a:lstStyle/>
          <a:p>
            <a:pPr marL="0" lvl="0" indent="0" algn="just" rtl="0">
              <a:lnSpc>
                <a:spcPct val="115000"/>
              </a:lnSpc>
              <a:spcBef>
                <a:spcPts val="0"/>
              </a:spcBef>
              <a:spcAft>
                <a:spcPts val="1200"/>
              </a:spcAft>
              <a:buNone/>
            </a:pPr>
            <a:r>
              <a:rPr lang="en" sz="1200">
                <a:highlight>
                  <a:srgbClr val="FFFFFF"/>
                </a:highlight>
                <a:latin typeface="Proxima Nova"/>
                <a:ea typeface="Proxima Nova"/>
                <a:cs typeface="Proxima Nova"/>
                <a:sym typeface="Proxima Nova"/>
              </a:rPr>
              <a:t>Začneme tím, že si vytvoříme strukturu pro reprezentaci binárního stromu a element zásobníku, který nám vrací informaci o tom, že byl element navštíven iterátorem.</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pic>
        <p:nvPicPr>
          <p:cNvPr id="190" name="Google Shape;190;p33" descr="daum_equation_1503725646551.png"/>
          <p:cNvPicPr preferRelativeResize="0"/>
          <p:nvPr/>
        </p:nvPicPr>
        <p:blipFill>
          <a:blip r:embed="rId3">
            <a:alphaModFix/>
          </a:blip>
          <a:stretch>
            <a:fillRect/>
          </a:stretch>
        </p:blipFill>
        <p:spPr>
          <a:xfrm rot="10800000">
            <a:off x="148116" y="4991100"/>
            <a:ext cx="4284" cy="875"/>
          </a:xfrm>
          <a:prstGeom prst="rect">
            <a:avLst/>
          </a:prstGeom>
          <a:noFill/>
          <a:ln>
            <a:noFill/>
          </a:ln>
        </p:spPr>
      </p:pic>
      <p:pic>
        <p:nvPicPr>
          <p:cNvPr id="191" name="Google Shape;191;p33" descr="daum_equation_1503725646551.png"/>
          <p:cNvPicPr preferRelativeResize="0"/>
          <p:nvPr/>
        </p:nvPicPr>
        <p:blipFill>
          <a:blip r:embed="rId3">
            <a:alphaModFix/>
          </a:blip>
          <a:stretch>
            <a:fillRect/>
          </a:stretch>
        </p:blipFill>
        <p:spPr>
          <a:xfrm rot="10800000">
            <a:off x="300516" y="4991100"/>
            <a:ext cx="4284" cy="875"/>
          </a:xfrm>
          <a:prstGeom prst="rect">
            <a:avLst/>
          </a:prstGeom>
          <a:noFill/>
          <a:ln>
            <a:noFill/>
          </a:ln>
        </p:spPr>
      </p:pic>
      <p:pic>
        <p:nvPicPr>
          <p:cNvPr id="192" name="Google Shape;192;p33" descr="daum_equation_1503725699601.png"/>
          <p:cNvPicPr preferRelativeResize="0"/>
          <p:nvPr/>
        </p:nvPicPr>
        <p:blipFill>
          <a:blip r:embed="rId3">
            <a:alphaModFix/>
          </a:blip>
          <a:stretch>
            <a:fillRect/>
          </a:stretch>
        </p:blipFill>
        <p:spPr>
          <a:xfrm rot="10800000">
            <a:off x="452916" y="4991100"/>
            <a:ext cx="4284" cy="875"/>
          </a:xfrm>
          <a:prstGeom prst="rect">
            <a:avLst/>
          </a:prstGeom>
          <a:noFill/>
          <a:ln>
            <a:noFill/>
          </a:ln>
        </p:spPr>
      </p:pic>
      <p:sp>
        <p:nvSpPr>
          <p:cNvPr id="193" name="Google Shape;193;p33"/>
          <p:cNvSpPr txBox="1"/>
          <p:nvPr/>
        </p:nvSpPr>
        <p:spPr>
          <a:xfrm>
            <a:off x="2902525" y="99975"/>
            <a:ext cx="6129300" cy="4832400"/>
          </a:xfrm>
          <a:prstGeom prst="rect">
            <a:avLst/>
          </a:prstGeom>
          <a:solidFill>
            <a:srgbClr val="B7B7B7"/>
          </a:solid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000" b="1">
                <a:solidFill>
                  <a:srgbClr val="000080"/>
                </a:solidFill>
                <a:latin typeface="Consolas"/>
                <a:ea typeface="Consolas"/>
                <a:cs typeface="Consolas"/>
                <a:sym typeface="Consolas"/>
              </a:rPr>
              <a:t>class </a:t>
            </a:r>
            <a:r>
              <a:rPr lang="en" sz="1000">
                <a:latin typeface="Consolas"/>
                <a:ea typeface="Consolas"/>
                <a:cs typeface="Consolas"/>
                <a:sym typeface="Consolas"/>
              </a:rPr>
              <a:t>InorderIterator&lt;</a:t>
            </a:r>
            <a:r>
              <a:rPr lang="en" sz="1000">
                <a:solidFill>
                  <a:srgbClr val="20999D"/>
                </a:solidFill>
                <a:latin typeface="Consolas"/>
                <a:ea typeface="Consolas"/>
                <a:cs typeface="Consolas"/>
                <a:sym typeface="Consolas"/>
              </a:rPr>
              <a:t>T</a:t>
            </a:r>
            <a:r>
              <a:rPr lang="en" sz="1000">
                <a:latin typeface="Consolas"/>
                <a:ea typeface="Consolas"/>
                <a:cs typeface="Consolas"/>
                <a:sym typeface="Consolas"/>
              </a:rPr>
              <a:t>&gt; </a:t>
            </a:r>
            <a:r>
              <a:rPr lang="en" sz="1000" b="1">
                <a:solidFill>
                  <a:srgbClr val="000080"/>
                </a:solidFill>
                <a:latin typeface="Consolas"/>
                <a:ea typeface="Consolas"/>
                <a:cs typeface="Consolas"/>
                <a:sym typeface="Consolas"/>
              </a:rPr>
              <a:t>implements </a:t>
            </a:r>
            <a:r>
              <a:rPr lang="en" sz="1000">
                <a:latin typeface="Consolas"/>
                <a:ea typeface="Consolas"/>
                <a:cs typeface="Consolas"/>
                <a:sym typeface="Consolas"/>
              </a:rPr>
              <a:t>Iterator&lt;</a:t>
            </a:r>
            <a:r>
              <a:rPr lang="en" sz="1000">
                <a:solidFill>
                  <a:srgbClr val="20999D"/>
                </a:solidFill>
                <a:latin typeface="Consolas"/>
                <a:ea typeface="Consolas"/>
                <a:cs typeface="Consolas"/>
                <a:sym typeface="Consolas"/>
              </a:rPr>
              <a:t>T</a:t>
            </a:r>
            <a:r>
              <a:rPr lang="en" sz="1000">
                <a:latin typeface="Consolas"/>
                <a:ea typeface="Consolas"/>
                <a:cs typeface="Consolas"/>
                <a:sym typeface="Consolas"/>
              </a:rPr>
              <a:t>&gt;{</a:t>
            </a:r>
            <a:endParaRPr sz="1000">
              <a:latin typeface="Consolas"/>
              <a:ea typeface="Consolas"/>
              <a:cs typeface="Consolas"/>
              <a:sym typeface="Consolas"/>
            </a:endParaRPr>
          </a:p>
          <a:p>
            <a:pPr marL="0" lvl="0" indent="0" algn="l" rtl="0">
              <a:lnSpc>
                <a:spcPct val="115000"/>
              </a:lnSpc>
              <a:spcBef>
                <a:spcPts val="0"/>
              </a:spcBef>
              <a:spcAft>
                <a:spcPts val="0"/>
              </a:spcAft>
              <a:buNone/>
            </a:pPr>
            <a:r>
              <a:rPr lang="en" sz="1000">
                <a:latin typeface="Consolas"/>
                <a:ea typeface="Consolas"/>
                <a:cs typeface="Consolas"/>
                <a:sym typeface="Consolas"/>
              </a:rPr>
              <a:t>   Stack&lt;StackElement&lt;</a:t>
            </a:r>
            <a:r>
              <a:rPr lang="en" sz="1000">
                <a:solidFill>
                  <a:srgbClr val="20999D"/>
                </a:solidFill>
                <a:latin typeface="Consolas"/>
                <a:ea typeface="Consolas"/>
                <a:cs typeface="Consolas"/>
                <a:sym typeface="Consolas"/>
              </a:rPr>
              <a:t>T</a:t>
            </a:r>
            <a:r>
              <a:rPr lang="en" sz="1000">
                <a:latin typeface="Consolas"/>
                <a:ea typeface="Consolas"/>
                <a:cs typeface="Consolas"/>
                <a:sym typeface="Consolas"/>
              </a:rPr>
              <a:t>&gt;&gt; </a:t>
            </a:r>
            <a:r>
              <a:rPr lang="en" sz="1000" b="1">
                <a:solidFill>
                  <a:srgbClr val="660E7A"/>
                </a:solidFill>
                <a:latin typeface="Consolas"/>
                <a:ea typeface="Consolas"/>
                <a:cs typeface="Consolas"/>
                <a:sym typeface="Consolas"/>
              </a:rPr>
              <a:t>iteratorStack</a:t>
            </a:r>
            <a:r>
              <a:rPr lang="en" sz="1000">
                <a:latin typeface="Consolas"/>
                <a:ea typeface="Consolas"/>
                <a:cs typeface="Consolas"/>
                <a:sym typeface="Consolas"/>
              </a:rPr>
              <a:t>;</a:t>
            </a:r>
            <a:endParaRPr sz="1000">
              <a:latin typeface="Consolas"/>
              <a:ea typeface="Consolas"/>
              <a:cs typeface="Consolas"/>
              <a:sym typeface="Consolas"/>
            </a:endParaRPr>
          </a:p>
          <a:p>
            <a:pPr marL="0" lvl="0" indent="0" algn="l" rtl="0">
              <a:lnSpc>
                <a:spcPct val="115000"/>
              </a:lnSpc>
              <a:spcBef>
                <a:spcPts val="0"/>
              </a:spcBef>
              <a:spcAft>
                <a:spcPts val="0"/>
              </a:spcAft>
              <a:buNone/>
            </a:pPr>
            <a:r>
              <a:rPr lang="en" sz="1000">
                <a:latin typeface="Consolas"/>
                <a:ea typeface="Consolas"/>
                <a:cs typeface="Consolas"/>
                <a:sym typeface="Consolas"/>
              </a:rPr>
              <a:t>   InorderIterator(BTreeNode&lt;</a:t>
            </a:r>
            <a:r>
              <a:rPr lang="en" sz="1000">
                <a:solidFill>
                  <a:srgbClr val="20999D"/>
                </a:solidFill>
                <a:latin typeface="Consolas"/>
                <a:ea typeface="Consolas"/>
                <a:cs typeface="Consolas"/>
                <a:sym typeface="Consolas"/>
              </a:rPr>
              <a:t>T</a:t>
            </a:r>
            <a:r>
              <a:rPr lang="en" sz="1000">
                <a:latin typeface="Consolas"/>
                <a:ea typeface="Consolas"/>
                <a:cs typeface="Consolas"/>
                <a:sym typeface="Consolas"/>
              </a:rPr>
              <a:t>&gt; root){</a:t>
            </a:r>
            <a:endParaRPr sz="1000">
              <a:latin typeface="Consolas"/>
              <a:ea typeface="Consolas"/>
              <a:cs typeface="Consolas"/>
              <a:sym typeface="Consolas"/>
            </a:endParaRPr>
          </a:p>
          <a:p>
            <a:pPr marL="0" lvl="0" indent="0" algn="l" rtl="0">
              <a:lnSpc>
                <a:spcPct val="115000"/>
              </a:lnSpc>
              <a:spcBef>
                <a:spcPts val="0"/>
              </a:spcBef>
              <a:spcAft>
                <a:spcPts val="0"/>
              </a:spcAft>
              <a:buNone/>
            </a:pPr>
            <a:r>
              <a:rPr lang="en" sz="1000">
                <a:latin typeface="Consolas"/>
                <a:ea typeface="Consolas"/>
                <a:cs typeface="Consolas"/>
                <a:sym typeface="Consolas"/>
              </a:rPr>
              <a:t>       </a:t>
            </a:r>
            <a:r>
              <a:rPr lang="en" sz="1000" b="1">
                <a:solidFill>
                  <a:srgbClr val="660E7A"/>
                </a:solidFill>
                <a:latin typeface="Consolas"/>
                <a:ea typeface="Consolas"/>
                <a:cs typeface="Consolas"/>
                <a:sym typeface="Consolas"/>
              </a:rPr>
              <a:t>iteratorStack </a:t>
            </a:r>
            <a:r>
              <a:rPr lang="en" sz="1000">
                <a:latin typeface="Consolas"/>
                <a:ea typeface="Consolas"/>
                <a:cs typeface="Consolas"/>
                <a:sym typeface="Consolas"/>
              </a:rPr>
              <a:t>= </a:t>
            </a:r>
            <a:r>
              <a:rPr lang="en" sz="1000" b="1">
                <a:solidFill>
                  <a:srgbClr val="000080"/>
                </a:solidFill>
                <a:latin typeface="Consolas"/>
                <a:ea typeface="Consolas"/>
                <a:cs typeface="Consolas"/>
                <a:sym typeface="Consolas"/>
              </a:rPr>
              <a:t>new </a:t>
            </a:r>
            <a:r>
              <a:rPr lang="en" sz="1000">
                <a:latin typeface="Consolas"/>
                <a:ea typeface="Consolas"/>
                <a:cs typeface="Consolas"/>
                <a:sym typeface="Consolas"/>
              </a:rPr>
              <a:t>Stack&lt;StackElement&lt;</a:t>
            </a:r>
            <a:r>
              <a:rPr lang="en" sz="1000">
                <a:solidFill>
                  <a:srgbClr val="20999D"/>
                </a:solidFill>
                <a:latin typeface="Consolas"/>
                <a:ea typeface="Consolas"/>
                <a:cs typeface="Consolas"/>
                <a:sym typeface="Consolas"/>
              </a:rPr>
              <a:t>T</a:t>
            </a:r>
            <a:r>
              <a:rPr lang="en" sz="1000">
                <a:latin typeface="Consolas"/>
                <a:ea typeface="Consolas"/>
                <a:cs typeface="Consolas"/>
                <a:sym typeface="Consolas"/>
              </a:rPr>
              <a:t>&gt;&gt;();</a:t>
            </a:r>
            <a:endParaRPr sz="1000">
              <a:latin typeface="Consolas"/>
              <a:ea typeface="Consolas"/>
              <a:cs typeface="Consolas"/>
              <a:sym typeface="Consolas"/>
            </a:endParaRPr>
          </a:p>
          <a:p>
            <a:pPr marL="0" lvl="0" indent="0" algn="l" rtl="0">
              <a:lnSpc>
                <a:spcPct val="115000"/>
              </a:lnSpc>
              <a:spcBef>
                <a:spcPts val="0"/>
              </a:spcBef>
              <a:spcAft>
                <a:spcPts val="0"/>
              </a:spcAft>
              <a:buNone/>
            </a:pPr>
            <a:r>
              <a:rPr lang="en" sz="1000">
                <a:latin typeface="Consolas"/>
                <a:ea typeface="Consolas"/>
                <a:cs typeface="Consolas"/>
                <a:sym typeface="Consolas"/>
              </a:rPr>
              <a:t>       </a:t>
            </a:r>
            <a:r>
              <a:rPr lang="en" sz="1000" b="1">
                <a:solidFill>
                  <a:srgbClr val="660E7A"/>
                </a:solidFill>
                <a:latin typeface="Consolas"/>
                <a:ea typeface="Consolas"/>
                <a:cs typeface="Consolas"/>
                <a:sym typeface="Consolas"/>
              </a:rPr>
              <a:t>iteratorStack</a:t>
            </a:r>
            <a:r>
              <a:rPr lang="en" sz="1000">
                <a:latin typeface="Consolas"/>
                <a:ea typeface="Consolas"/>
                <a:cs typeface="Consolas"/>
                <a:sym typeface="Consolas"/>
              </a:rPr>
              <a:t>.push(</a:t>
            </a:r>
            <a:r>
              <a:rPr lang="en" sz="1000" b="1">
                <a:solidFill>
                  <a:srgbClr val="000080"/>
                </a:solidFill>
                <a:latin typeface="Consolas"/>
                <a:ea typeface="Consolas"/>
                <a:cs typeface="Consolas"/>
                <a:sym typeface="Consolas"/>
              </a:rPr>
              <a:t>new </a:t>
            </a:r>
            <a:r>
              <a:rPr lang="en" sz="1000">
                <a:latin typeface="Consolas"/>
                <a:ea typeface="Consolas"/>
                <a:cs typeface="Consolas"/>
                <a:sym typeface="Consolas"/>
              </a:rPr>
              <a:t>StackElement&lt;</a:t>
            </a:r>
            <a:r>
              <a:rPr lang="en" sz="1000">
                <a:solidFill>
                  <a:srgbClr val="20999D"/>
                </a:solidFill>
                <a:latin typeface="Consolas"/>
                <a:ea typeface="Consolas"/>
                <a:cs typeface="Consolas"/>
                <a:sym typeface="Consolas"/>
              </a:rPr>
              <a:t>T</a:t>
            </a:r>
            <a:r>
              <a:rPr lang="en" sz="1000">
                <a:latin typeface="Consolas"/>
                <a:ea typeface="Consolas"/>
                <a:cs typeface="Consolas"/>
                <a:sym typeface="Consolas"/>
              </a:rPr>
              <a:t>&gt;(root, </a:t>
            </a:r>
            <a:r>
              <a:rPr lang="en" sz="1000" b="1">
                <a:solidFill>
                  <a:srgbClr val="000080"/>
                </a:solidFill>
                <a:latin typeface="Consolas"/>
                <a:ea typeface="Consolas"/>
                <a:cs typeface="Consolas"/>
                <a:sym typeface="Consolas"/>
              </a:rPr>
              <a:t>false</a:t>
            </a:r>
            <a:r>
              <a:rPr lang="en" sz="1000">
                <a:latin typeface="Consolas"/>
                <a:ea typeface="Consolas"/>
                <a:cs typeface="Consolas"/>
                <a:sym typeface="Consolas"/>
              </a:rPr>
              <a:t>));</a:t>
            </a:r>
            <a:endParaRPr sz="1000">
              <a:latin typeface="Consolas"/>
              <a:ea typeface="Consolas"/>
              <a:cs typeface="Consolas"/>
              <a:sym typeface="Consolas"/>
            </a:endParaRPr>
          </a:p>
          <a:p>
            <a:pPr marL="0" lvl="0" indent="0" algn="l" rtl="0">
              <a:lnSpc>
                <a:spcPct val="115000"/>
              </a:lnSpc>
              <a:spcBef>
                <a:spcPts val="0"/>
              </a:spcBef>
              <a:spcAft>
                <a:spcPts val="0"/>
              </a:spcAft>
              <a:buNone/>
            </a:pPr>
            <a:r>
              <a:rPr lang="en" sz="1000">
                <a:latin typeface="Consolas"/>
                <a:ea typeface="Consolas"/>
                <a:cs typeface="Consolas"/>
                <a:sym typeface="Consolas"/>
              </a:rPr>
              <a:t>   }</a:t>
            </a:r>
            <a:endParaRPr sz="1000">
              <a:latin typeface="Consolas"/>
              <a:ea typeface="Consolas"/>
              <a:cs typeface="Consolas"/>
              <a:sym typeface="Consolas"/>
            </a:endParaRPr>
          </a:p>
          <a:p>
            <a:pPr marL="0" lvl="0" indent="0" algn="l" rtl="0">
              <a:lnSpc>
                <a:spcPct val="115000"/>
              </a:lnSpc>
              <a:spcBef>
                <a:spcPts val="0"/>
              </a:spcBef>
              <a:spcAft>
                <a:spcPts val="0"/>
              </a:spcAft>
              <a:buNone/>
            </a:pPr>
            <a:r>
              <a:rPr lang="en" sz="1000">
                <a:latin typeface="Consolas"/>
                <a:ea typeface="Consolas"/>
                <a:cs typeface="Consolas"/>
                <a:sym typeface="Consolas"/>
              </a:rPr>
              <a:t>   </a:t>
            </a:r>
            <a:r>
              <a:rPr lang="en" sz="1000" b="1">
                <a:solidFill>
                  <a:srgbClr val="000080"/>
                </a:solidFill>
                <a:latin typeface="Consolas"/>
                <a:ea typeface="Consolas"/>
                <a:cs typeface="Consolas"/>
                <a:sym typeface="Consolas"/>
              </a:rPr>
              <a:t>public boolean </a:t>
            </a:r>
            <a:r>
              <a:rPr lang="en" sz="1000">
                <a:latin typeface="Consolas"/>
                <a:ea typeface="Consolas"/>
                <a:cs typeface="Consolas"/>
                <a:sym typeface="Consolas"/>
              </a:rPr>
              <a:t>hasNext() {</a:t>
            </a:r>
            <a:endParaRPr sz="1000">
              <a:latin typeface="Consolas"/>
              <a:ea typeface="Consolas"/>
              <a:cs typeface="Consolas"/>
              <a:sym typeface="Consolas"/>
            </a:endParaRPr>
          </a:p>
          <a:p>
            <a:pPr marL="0" lvl="0" indent="0" algn="l" rtl="0">
              <a:lnSpc>
                <a:spcPct val="115000"/>
              </a:lnSpc>
              <a:spcBef>
                <a:spcPts val="0"/>
              </a:spcBef>
              <a:spcAft>
                <a:spcPts val="0"/>
              </a:spcAft>
              <a:buNone/>
            </a:pPr>
            <a:r>
              <a:rPr lang="en" sz="1000">
                <a:latin typeface="Consolas"/>
                <a:ea typeface="Consolas"/>
                <a:cs typeface="Consolas"/>
                <a:sym typeface="Consolas"/>
              </a:rPr>
              <a:t>       </a:t>
            </a:r>
            <a:r>
              <a:rPr lang="en" sz="1000" b="1">
                <a:solidFill>
                  <a:srgbClr val="000080"/>
                </a:solidFill>
                <a:latin typeface="Consolas"/>
                <a:ea typeface="Consolas"/>
                <a:cs typeface="Consolas"/>
                <a:sym typeface="Consolas"/>
              </a:rPr>
              <a:t>return </a:t>
            </a:r>
            <a:r>
              <a:rPr lang="en" sz="1000">
                <a:latin typeface="Consolas"/>
                <a:ea typeface="Consolas"/>
                <a:cs typeface="Consolas"/>
                <a:sym typeface="Consolas"/>
              </a:rPr>
              <a:t>!</a:t>
            </a:r>
            <a:r>
              <a:rPr lang="en" sz="1000" b="1">
                <a:solidFill>
                  <a:srgbClr val="660E7A"/>
                </a:solidFill>
                <a:latin typeface="Consolas"/>
                <a:ea typeface="Consolas"/>
                <a:cs typeface="Consolas"/>
                <a:sym typeface="Consolas"/>
              </a:rPr>
              <a:t>iteratorStack</a:t>
            </a:r>
            <a:r>
              <a:rPr lang="en" sz="1000">
                <a:latin typeface="Consolas"/>
                <a:ea typeface="Consolas"/>
                <a:cs typeface="Consolas"/>
                <a:sym typeface="Consolas"/>
              </a:rPr>
              <a:t>.isEmpty();</a:t>
            </a:r>
            <a:endParaRPr sz="1000">
              <a:latin typeface="Consolas"/>
              <a:ea typeface="Consolas"/>
              <a:cs typeface="Consolas"/>
              <a:sym typeface="Consolas"/>
            </a:endParaRPr>
          </a:p>
          <a:p>
            <a:pPr marL="0" lvl="0" indent="0" algn="l" rtl="0">
              <a:lnSpc>
                <a:spcPct val="115000"/>
              </a:lnSpc>
              <a:spcBef>
                <a:spcPts val="0"/>
              </a:spcBef>
              <a:spcAft>
                <a:spcPts val="0"/>
              </a:spcAft>
              <a:buNone/>
            </a:pPr>
            <a:r>
              <a:rPr lang="en" sz="1000">
                <a:latin typeface="Consolas"/>
                <a:ea typeface="Consolas"/>
                <a:cs typeface="Consolas"/>
                <a:sym typeface="Consolas"/>
              </a:rPr>
              <a:t>   }</a:t>
            </a:r>
            <a:endParaRPr sz="1000">
              <a:latin typeface="Consolas"/>
              <a:ea typeface="Consolas"/>
              <a:cs typeface="Consolas"/>
              <a:sym typeface="Consolas"/>
            </a:endParaRPr>
          </a:p>
          <a:p>
            <a:pPr marL="0" lvl="0" indent="0" algn="l" rtl="0">
              <a:lnSpc>
                <a:spcPct val="115000"/>
              </a:lnSpc>
              <a:spcBef>
                <a:spcPts val="0"/>
              </a:spcBef>
              <a:spcAft>
                <a:spcPts val="0"/>
              </a:spcAft>
              <a:buNone/>
            </a:pPr>
            <a:r>
              <a:rPr lang="en" sz="1000">
                <a:latin typeface="Consolas"/>
                <a:ea typeface="Consolas"/>
                <a:cs typeface="Consolas"/>
                <a:sym typeface="Consolas"/>
              </a:rPr>
              <a:t>   </a:t>
            </a:r>
            <a:r>
              <a:rPr lang="en" sz="1000" b="1">
                <a:solidFill>
                  <a:srgbClr val="000080"/>
                </a:solidFill>
                <a:latin typeface="Consolas"/>
                <a:ea typeface="Consolas"/>
                <a:cs typeface="Consolas"/>
                <a:sym typeface="Consolas"/>
              </a:rPr>
              <a:t>public </a:t>
            </a:r>
            <a:r>
              <a:rPr lang="en" sz="1000">
                <a:solidFill>
                  <a:srgbClr val="20999D"/>
                </a:solidFill>
                <a:latin typeface="Consolas"/>
                <a:ea typeface="Consolas"/>
                <a:cs typeface="Consolas"/>
                <a:sym typeface="Consolas"/>
              </a:rPr>
              <a:t>T </a:t>
            </a:r>
            <a:r>
              <a:rPr lang="en" sz="1000">
                <a:latin typeface="Consolas"/>
                <a:ea typeface="Consolas"/>
                <a:cs typeface="Consolas"/>
                <a:sym typeface="Consolas"/>
              </a:rPr>
              <a:t>next() {</a:t>
            </a:r>
            <a:endParaRPr sz="1000">
              <a:latin typeface="Consolas"/>
              <a:ea typeface="Consolas"/>
              <a:cs typeface="Consolas"/>
              <a:sym typeface="Consolas"/>
            </a:endParaRPr>
          </a:p>
          <a:p>
            <a:pPr marL="0" lvl="0" indent="0" algn="l" rtl="0">
              <a:lnSpc>
                <a:spcPct val="115000"/>
              </a:lnSpc>
              <a:spcBef>
                <a:spcPts val="0"/>
              </a:spcBef>
              <a:spcAft>
                <a:spcPts val="0"/>
              </a:spcAft>
              <a:buNone/>
            </a:pPr>
            <a:r>
              <a:rPr lang="en" sz="1000">
                <a:latin typeface="Consolas"/>
                <a:ea typeface="Consolas"/>
                <a:cs typeface="Consolas"/>
                <a:sym typeface="Consolas"/>
              </a:rPr>
              <a:t>       </a:t>
            </a:r>
            <a:r>
              <a:rPr lang="en" sz="1000" i="1">
                <a:solidFill>
                  <a:srgbClr val="808080"/>
                </a:solidFill>
                <a:latin typeface="Consolas"/>
                <a:ea typeface="Consolas"/>
                <a:cs typeface="Consolas"/>
                <a:sym typeface="Consolas"/>
              </a:rPr>
              <a:t>// Repeat until we have a visited node on top of the stack.</a:t>
            </a:r>
            <a:endParaRPr sz="1000" i="1">
              <a:solidFill>
                <a:srgbClr val="808080"/>
              </a:solidFill>
              <a:latin typeface="Consolas"/>
              <a:ea typeface="Consolas"/>
              <a:cs typeface="Consolas"/>
              <a:sym typeface="Consolas"/>
            </a:endParaRPr>
          </a:p>
          <a:p>
            <a:pPr marL="0" lvl="0" indent="0" algn="l" rtl="0">
              <a:lnSpc>
                <a:spcPct val="115000"/>
              </a:lnSpc>
              <a:spcBef>
                <a:spcPts val="0"/>
              </a:spcBef>
              <a:spcAft>
                <a:spcPts val="0"/>
              </a:spcAft>
              <a:buNone/>
            </a:pPr>
            <a:r>
              <a:rPr lang="en" sz="1000" i="1">
                <a:solidFill>
                  <a:srgbClr val="808080"/>
                </a:solidFill>
                <a:latin typeface="Consolas"/>
                <a:ea typeface="Consolas"/>
                <a:cs typeface="Consolas"/>
                <a:sym typeface="Consolas"/>
              </a:rPr>
              <a:t>       </a:t>
            </a:r>
            <a:r>
              <a:rPr lang="en" sz="1000" b="1">
                <a:solidFill>
                  <a:srgbClr val="000080"/>
                </a:solidFill>
                <a:latin typeface="Consolas"/>
                <a:ea typeface="Consolas"/>
                <a:cs typeface="Consolas"/>
                <a:sym typeface="Consolas"/>
              </a:rPr>
              <a:t>while</a:t>
            </a:r>
            <a:r>
              <a:rPr lang="en" sz="1000">
                <a:latin typeface="Consolas"/>
                <a:ea typeface="Consolas"/>
                <a:cs typeface="Consolas"/>
                <a:sym typeface="Consolas"/>
              </a:rPr>
              <a:t>( !</a:t>
            </a:r>
            <a:r>
              <a:rPr lang="en" sz="1000" b="1">
                <a:solidFill>
                  <a:srgbClr val="660E7A"/>
                </a:solidFill>
                <a:latin typeface="Consolas"/>
                <a:ea typeface="Consolas"/>
                <a:cs typeface="Consolas"/>
                <a:sym typeface="Consolas"/>
              </a:rPr>
              <a:t>iteratorStack</a:t>
            </a:r>
            <a:r>
              <a:rPr lang="en" sz="1000">
                <a:latin typeface="Consolas"/>
                <a:ea typeface="Consolas"/>
                <a:cs typeface="Consolas"/>
                <a:sym typeface="Consolas"/>
              </a:rPr>
              <a:t>.peek().isVisited() ){</a:t>
            </a:r>
            <a:endParaRPr sz="1000">
              <a:latin typeface="Consolas"/>
              <a:ea typeface="Consolas"/>
              <a:cs typeface="Consolas"/>
              <a:sym typeface="Consolas"/>
            </a:endParaRPr>
          </a:p>
          <a:p>
            <a:pPr marL="0" lvl="0" indent="0" algn="l" rtl="0">
              <a:lnSpc>
                <a:spcPct val="115000"/>
              </a:lnSpc>
              <a:spcBef>
                <a:spcPts val="0"/>
              </a:spcBef>
              <a:spcAft>
                <a:spcPts val="0"/>
              </a:spcAft>
              <a:buNone/>
            </a:pPr>
            <a:r>
              <a:rPr lang="en" sz="1000">
                <a:latin typeface="Consolas"/>
                <a:ea typeface="Consolas"/>
                <a:cs typeface="Consolas"/>
                <a:sym typeface="Consolas"/>
              </a:rPr>
              <a:t>           </a:t>
            </a:r>
            <a:r>
              <a:rPr lang="en" sz="1000" i="1">
                <a:solidFill>
                  <a:srgbClr val="808080"/>
                </a:solidFill>
                <a:latin typeface="Consolas"/>
                <a:ea typeface="Consolas"/>
                <a:cs typeface="Consolas"/>
                <a:sym typeface="Consolas"/>
              </a:rPr>
              <a:t>// Get current node from top of the stack.</a:t>
            </a:r>
            <a:endParaRPr sz="1000" i="1">
              <a:solidFill>
                <a:srgbClr val="808080"/>
              </a:solidFill>
              <a:latin typeface="Consolas"/>
              <a:ea typeface="Consolas"/>
              <a:cs typeface="Consolas"/>
              <a:sym typeface="Consolas"/>
            </a:endParaRPr>
          </a:p>
          <a:p>
            <a:pPr marL="0" lvl="0" indent="0" algn="l" rtl="0">
              <a:lnSpc>
                <a:spcPct val="115000"/>
              </a:lnSpc>
              <a:spcBef>
                <a:spcPts val="0"/>
              </a:spcBef>
              <a:spcAft>
                <a:spcPts val="0"/>
              </a:spcAft>
              <a:buNone/>
            </a:pPr>
            <a:r>
              <a:rPr lang="en" sz="1000" i="1">
                <a:solidFill>
                  <a:srgbClr val="808080"/>
                </a:solidFill>
                <a:latin typeface="Consolas"/>
                <a:ea typeface="Consolas"/>
                <a:cs typeface="Consolas"/>
                <a:sym typeface="Consolas"/>
              </a:rPr>
              <a:t>           </a:t>
            </a:r>
            <a:r>
              <a:rPr lang="en" sz="1000">
                <a:latin typeface="Consolas"/>
                <a:ea typeface="Consolas"/>
                <a:cs typeface="Consolas"/>
                <a:sym typeface="Consolas"/>
              </a:rPr>
              <a:t>BTreeNode&lt;</a:t>
            </a:r>
            <a:r>
              <a:rPr lang="en" sz="1000">
                <a:solidFill>
                  <a:srgbClr val="20999D"/>
                </a:solidFill>
                <a:latin typeface="Consolas"/>
                <a:ea typeface="Consolas"/>
                <a:cs typeface="Consolas"/>
                <a:sym typeface="Consolas"/>
              </a:rPr>
              <a:t>T</a:t>
            </a:r>
            <a:r>
              <a:rPr lang="en" sz="1000">
                <a:latin typeface="Consolas"/>
                <a:ea typeface="Consolas"/>
                <a:cs typeface="Consolas"/>
                <a:sym typeface="Consolas"/>
              </a:rPr>
              <a:t>&gt; curNode = </a:t>
            </a:r>
            <a:r>
              <a:rPr lang="en" sz="1000" b="1">
                <a:solidFill>
                  <a:srgbClr val="660E7A"/>
                </a:solidFill>
                <a:latin typeface="Consolas"/>
                <a:ea typeface="Consolas"/>
                <a:cs typeface="Consolas"/>
                <a:sym typeface="Consolas"/>
              </a:rPr>
              <a:t>iteratorStack</a:t>
            </a:r>
            <a:r>
              <a:rPr lang="en" sz="1000">
                <a:latin typeface="Consolas"/>
                <a:ea typeface="Consolas"/>
                <a:cs typeface="Consolas"/>
                <a:sym typeface="Consolas"/>
              </a:rPr>
              <a:t>.pop().getNode();</a:t>
            </a:r>
            <a:endParaRPr sz="1000">
              <a:latin typeface="Consolas"/>
              <a:ea typeface="Consolas"/>
              <a:cs typeface="Consolas"/>
              <a:sym typeface="Consolas"/>
            </a:endParaRPr>
          </a:p>
          <a:p>
            <a:pPr marL="0" lvl="0" indent="0" algn="l" rtl="0">
              <a:lnSpc>
                <a:spcPct val="115000"/>
              </a:lnSpc>
              <a:spcBef>
                <a:spcPts val="0"/>
              </a:spcBef>
              <a:spcAft>
                <a:spcPts val="0"/>
              </a:spcAft>
              <a:buNone/>
            </a:pPr>
            <a:r>
              <a:rPr lang="en" sz="1000">
                <a:latin typeface="Consolas"/>
                <a:ea typeface="Consolas"/>
                <a:cs typeface="Consolas"/>
                <a:sym typeface="Consolas"/>
              </a:rPr>
              <a:t>           </a:t>
            </a:r>
            <a:r>
              <a:rPr lang="en" sz="1000" i="1">
                <a:solidFill>
                  <a:srgbClr val="808080"/>
                </a:solidFill>
                <a:latin typeface="Consolas"/>
                <a:ea typeface="Consolas"/>
                <a:cs typeface="Consolas"/>
                <a:sym typeface="Consolas"/>
              </a:rPr>
              <a:t>// If right child is present, push it on the stack as not-visited.</a:t>
            </a:r>
            <a:endParaRPr sz="1000" i="1">
              <a:solidFill>
                <a:srgbClr val="808080"/>
              </a:solidFill>
              <a:latin typeface="Consolas"/>
              <a:ea typeface="Consolas"/>
              <a:cs typeface="Consolas"/>
              <a:sym typeface="Consolas"/>
            </a:endParaRPr>
          </a:p>
          <a:p>
            <a:pPr marL="0" lvl="0" indent="0" algn="l" rtl="0">
              <a:lnSpc>
                <a:spcPct val="115000"/>
              </a:lnSpc>
              <a:spcBef>
                <a:spcPts val="0"/>
              </a:spcBef>
              <a:spcAft>
                <a:spcPts val="0"/>
              </a:spcAft>
              <a:buNone/>
            </a:pPr>
            <a:r>
              <a:rPr lang="en" sz="1000" i="1">
                <a:solidFill>
                  <a:srgbClr val="808080"/>
                </a:solidFill>
                <a:latin typeface="Consolas"/>
                <a:ea typeface="Consolas"/>
                <a:cs typeface="Consolas"/>
                <a:sym typeface="Consolas"/>
              </a:rPr>
              <a:t>           </a:t>
            </a:r>
            <a:r>
              <a:rPr lang="en" sz="1000" b="1">
                <a:solidFill>
                  <a:srgbClr val="000080"/>
                </a:solidFill>
                <a:latin typeface="Consolas"/>
                <a:ea typeface="Consolas"/>
                <a:cs typeface="Consolas"/>
                <a:sym typeface="Consolas"/>
              </a:rPr>
              <a:t>if</a:t>
            </a:r>
            <a:r>
              <a:rPr lang="en" sz="1000">
                <a:latin typeface="Consolas"/>
                <a:ea typeface="Consolas"/>
                <a:cs typeface="Consolas"/>
                <a:sym typeface="Consolas"/>
              </a:rPr>
              <a:t>( curNode.getRight() != </a:t>
            </a:r>
            <a:r>
              <a:rPr lang="en" sz="1000" b="1">
                <a:solidFill>
                  <a:srgbClr val="000080"/>
                </a:solidFill>
                <a:latin typeface="Consolas"/>
                <a:ea typeface="Consolas"/>
                <a:cs typeface="Consolas"/>
                <a:sym typeface="Consolas"/>
              </a:rPr>
              <a:t>null </a:t>
            </a:r>
            <a:r>
              <a:rPr lang="en" sz="1000">
                <a:latin typeface="Consolas"/>
                <a:ea typeface="Consolas"/>
                <a:cs typeface="Consolas"/>
                <a:sym typeface="Consolas"/>
              </a:rPr>
              <a:t>)</a:t>
            </a:r>
            <a:endParaRPr sz="1000">
              <a:latin typeface="Consolas"/>
              <a:ea typeface="Consolas"/>
              <a:cs typeface="Consolas"/>
              <a:sym typeface="Consolas"/>
            </a:endParaRPr>
          </a:p>
          <a:p>
            <a:pPr marL="0" lvl="0" indent="0" algn="l" rtl="0">
              <a:lnSpc>
                <a:spcPct val="115000"/>
              </a:lnSpc>
              <a:spcBef>
                <a:spcPts val="0"/>
              </a:spcBef>
              <a:spcAft>
                <a:spcPts val="0"/>
              </a:spcAft>
              <a:buNone/>
            </a:pPr>
            <a:r>
              <a:rPr lang="en" sz="1000">
                <a:latin typeface="Consolas"/>
                <a:ea typeface="Consolas"/>
                <a:cs typeface="Consolas"/>
                <a:sym typeface="Consolas"/>
              </a:rPr>
              <a:t>               </a:t>
            </a:r>
            <a:r>
              <a:rPr lang="en" sz="1000" b="1">
                <a:solidFill>
                  <a:srgbClr val="660E7A"/>
                </a:solidFill>
                <a:latin typeface="Consolas"/>
                <a:ea typeface="Consolas"/>
                <a:cs typeface="Consolas"/>
                <a:sym typeface="Consolas"/>
              </a:rPr>
              <a:t>iteratorStack</a:t>
            </a:r>
            <a:r>
              <a:rPr lang="en" sz="1000">
                <a:latin typeface="Consolas"/>
                <a:ea typeface="Consolas"/>
                <a:cs typeface="Consolas"/>
                <a:sym typeface="Consolas"/>
              </a:rPr>
              <a:t>.push( </a:t>
            </a:r>
            <a:r>
              <a:rPr lang="en" sz="1000" b="1">
                <a:solidFill>
                  <a:srgbClr val="000080"/>
                </a:solidFill>
                <a:latin typeface="Consolas"/>
                <a:ea typeface="Consolas"/>
                <a:cs typeface="Consolas"/>
                <a:sym typeface="Consolas"/>
              </a:rPr>
              <a:t>new </a:t>
            </a:r>
            <a:r>
              <a:rPr lang="en" sz="1000">
                <a:latin typeface="Consolas"/>
                <a:ea typeface="Consolas"/>
                <a:cs typeface="Consolas"/>
                <a:sym typeface="Consolas"/>
              </a:rPr>
              <a:t>StackElement&lt;</a:t>
            </a:r>
            <a:r>
              <a:rPr lang="en" sz="1000">
                <a:solidFill>
                  <a:srgbClr val="20999D"/>
                </a:solidFill>
                <a:latin typeface="Consolas"/>
                <a:ea typeface="Consolas"/>
                <a:cs typeface="Consolas"/>
                <a:sym typeface="Consolas"/>
              </a:rPr>
              <a:t>T</a:t>
            </a:r>
            <a:r>
              <a:rPr lang="en" sz="1000">
                <a:latin typeface="Consolas"/>
                <a:ea typeface="Consolas"/>
                <a:cs typeface="Consolas"/>
                <a:sym typeface="Consolas"/>
              </a:rPr>
              <a:t>&gt;(curNode.getRight(), </a:t>
            </a:r>
            <a:r>
              <a:rPr lang="en" sz="1000" b="1">
                <a:solidFill>
                  <a:srgbClr val="000080"/>
                </a:solidFill>
                <a:latin typeface="Consolas"/>
                <a:ea typeface="Consolas"/>
                <a:cs typeface="Consolas"/>
                <a:sym typeface="Consolas"/>
              </a:rPr>
              <a:t>false</a:t>
            </a:r>
            <a:r>
              <a:rPr lang="en" sz="1000">
                <a:latin typeface="Consolas"/>
                <a:ea typeface="Consolas"/>
                <a:cs typeface="Consolas"/>
                <a:sym typeface="Consolas"/>
              </a:rPr>
              <a:t>) );</a:t>
            </a:r>
            <a:endParaRPr sz="1000">
              <a:latin typeface="Consolas"/>
              <a:ea typeface="Consolas"/>
              <a:cs typeface="Consolas"/>
              <a:sym typeface="Consolas"/>
            </a:endParaRPr>
          </a:p>
          <a:p>
            <a:pPr marL="0" lvl="0" indent="0" algn="l" rtl="0">
              <a:lnSpc>
                <a:spcPct val="115000"/>
              </a:lnSpc>
              <a:spcBef>
                <a:spcPts val="0"/>
              </a:spcBef>
              <a:spcAft>
                <a:spcPts val="0"/>
              </a:spcAft>
              <a:buNone/>
            </a:pPr>
            <a:r>
              <a:rPr lang="en" sz="1000">
                <a:latin typeface="Consolas"/>
                <a:ea typeface="Consolas"/>
                <a:cs typeface="Consolas"/>
                <a:sym typeface="Consolas"/>
              </a:rPr>
              <a:t>           </a:t>
            </a:r>
            <a:r>
              <a:rPr lang="en" sz="1000" i="1">
                <a:solidFill>
                  <a:srgbClr val="808080"/>
                </a:solidFill>
                <a:latin typeface="Consolas"/>
                <a:ea typeface="Consolas"/>
                <a:cs typeface="Consolas"/>
                <a:sym typeface="Consolas"/>
              </a:rPr>
              <a:t>// Push current node on the stack as visited.</a:t>
            </a:r>
            <a:endParaRPr sz="1000" i="1">
              <a:solidFill>
                <a:srgbClr val="808080"/>
              </a:solidFill>
              <a:latin typeface="Consolas"/>
              <a:ea typeface="Consolas"/>
              <a:cs typeface="Consolas"/>
              <a:sym typeface="Consolas"/>
            </a:endParaRPr>
          </a:p>
          <a:p>
            <a:pPr marL="0" lvl="0" indent="0" algn="l" rtl="0">
              <a:lnSpc>
                <a:spcPct val="115000"/>
              </a:lnSpc>
              <a:spcBef>
                <a:spcPts val="0"/>
              </a:spcBef>
              <a:spcAft>
                <a:spcPts val="0"/>
              </a:spcAft>
              <a:buNone/>
            </a:pPr>
            <a:r>
              <a:rPr lang="en" sz="1000" i="1">
                <a:solidFill>
                  <a:srgbClr val="808080"/>
                </a:solidFill>
                <a:latin typeface="Consolas"/>
                <a:ea typeface="Consolas"/>
                <a:cs typeface="Consolas"/>
                <a:sym typeface="Consolas"/>
              </a:rPr>
              <a:t>           </a:t>
            </a:r>
            <a:r>
              <a:rPr lang="en" sz="1000" b="1">
                <a:solidFill>
                  <a:srgbClr val="660E7A"/>
                </a:solidFill>
                <a:latin typeface="Consolas"/>
                <a:ea typeface="Consolas"/>
                <a:cs typeface="Consolas"/>
                <a:sym typeface="Consolas"/>
              </a:rPr>
              <a:t>iteratorStack</a:t>
            </a:r>
            <a:r>
              <a:rPr lang="en" sz="1000">
                <a:latin typeface="Consolas"/>
                <a:ea typeface="Consolas"/>
                <a:cs typeface="Consolas"/>
                <a:sym typeface="Consolas"/>
              </a:rPr>
              <a:t>.push(</a:t>
            </a:r>
            <a:r>
              <a:rPr lang="en" sz="1000" b="1">
                <a:solidFill>
                  <a:srgbClr val="000080"/>
                </a:solidFill>
                <a:latin typeface="Consolas"/>
                <a:ea typeface="Consolas"/>
                <a:cs typeface="Consolas"/>
                <a:sym typeface="Consolas"/>
              </a:rPr>
              <a:t>new </a:t>
            </a:r>
            <a:r>
              <a:rPr lang="en" sz="1000">
                <a:latin typeface="Consolas"/>
                <a:ea typeface="Consolas"/>
                <a:cs typeface="Consolas"/>
                <a:sym typeface="Consolas"/>
              </a:rPr>
              <a:t>StackElement&lt;</a:t>
            </a:r>
            <a:r>
              <a:rPr lang="en" sz="1000">
                <a:solidFill>
                  <a:srgbClr val="20999D"/>
                </a:solidFill>
                <a:latin typeface="Consolas"/>
                <a:ea typeface="Consolas"/>
                <a:cs typeface="Consolas"/>
                <a:sym typeface="Consolas"/>
              </a:rPr>
              <a:t>T</a:t>
            </a:r>
            <a:r>
              <a:rPr lang="en" sz="1000">
                <a:latin typeface="Consolas"/>
                <a:ea typeface="Consolas"/>
                <a:cs typeface="Consolas"/>
                <a:sym typeface="Consolas"/>
              </a:rPr>
              <a:t>&gt;(curNode, </a:t>
            </a:r>
            <a:r>
              <a:rPr lang="en" sz="1000" b="1">
                <a:solidFill>
                  <a:srgbClr val="000080"/>
                </a:solidFill>
                <a:latin typeface="Consolas"/>
                <a:ea typeface="Consolas"/>
                <a:cs typeface="Consolas"/>
                <a:sym typeface="Consolas"/>
              </a:rPr>
              <a:t>true</a:t>
            </a:r>
            <a:r>
              <a:rPr lang="en" sz="1000">
                <a:latin typeface="Consolas"/>
                <a:ea typeface="Consolas"/>
                <a:cs typeface="Consolas"/>
                <a:sym typeface="Consolas"/>
              </a:rPr>
              <a:t>));</a:t>
            </a:r>
            <a:endParaRPr sz="1000">
              <a:latin typeface="Consolas"/>
              <a:ea typeface="Consolas"/>
              <a:cs typeface="Consolas"/>
              <a:sym typeface="Consolas"/>
            </a:endParaRPr>
          </a:p>
          <a:p>
            <a:pPr marL="0" lvl="0" indent="0" algn="l" rtl="0">
              <a:lnSpc>
                <a:spcPct val="115000"/>
              </a:lnSpc>
              <a:spcBef>
                <a:spcPts val="0"/>
              </a:spcBef>
              <a:spcAft>
                <a:spcPts val="0"/>
              </a:spcAft>
              <a:buNone/>
            </a:pPr>
            <a:r>
              <a:rPr lang="en" sz="1000">
                <a:latin typeface="Consolas"/>
                <a:ea typeface="Consolas"/>
                <a:cs typeface="Consolas"/>
                <a:sym typeface="Consolas"/>
              </a:rPr>
              <a:t>           </a:t>
            </a:r>
            <a:r>
              <a:rPr lang="en" sz="1000" i="1">
                <a:solidFill>
                  <a:srgbClr val="808080"/>
                </a:solidFill>
                <a:latin typeface="Consolas"/>
                <a:ea typeface="Consolas"/>
                <a:cs typeface="Consolas"/>
                <a:sym typeface="Consolas"/>
              </a:rPr>
              <a:t>// If left child is present, push it on the stack as not-visited.</a:t>
            </a:r>
            <a:endParaRPr sz="1000" i="1">
              <a:solidFill>
                <a:srgbClr val="808080"/>
              </a:solidFill>
              <a:latin typeface="Consolas"/>
              <a:ea typeface="Consolas"/>
              <a:cs typeface="Consolas"/>
              <a:sym typeface="Consolas"/>
            </a:endParaRPr>
          </a:p>
          <a:p>
            <a:pPr marL="0" lvl="0" indent="0" algn="l" rtl="0">
              <a:lnSpc>
                <a:spcPct val="115000"/>
              </a:lnSpc>
              <a:spcBef>
                <a:spcPts val="0"/>
              </a:spcBef>
              <a:spcAft>
                <a:spcPts val="0"/>
              </a:spcAft>
              <a:buNone/>
            </a:pPr>
            <a:r>
              <a:rPr lang="en" sz="1000" i="1">
                <a:solidFill>
                  <a:srgbClr val="808080"/>
                </a:solidFill>
                <a:latin typeface="Consolas"/>
                <a:ea typeface="Consolas"/>
                <a:cs typeface="Consolas"/>
                <a:sym typeface="Consolas"/>
              </a:rPr>
              <a:t>           </a:t>
            </a:r>
            <a:r>
              <a:rPr lang="en" sz="1000" b="1">
                <a:solidFill>
                  <a:srgbClr val="000080"/>
                </a:solidFill>
                <a:latin typeface="Consolas"/>
                <a:ea typeface="Consolas"/>
                <a:cs typeface="Consolas"/>
                <a:sym typeface="Consolas"/>
              </a:rPr>
              <a:t>if</a:t>
            </a:r>
            <a:r>
              <a:rPr lang="en" sz="1000">
                <a:latin typeface="Consolas"/>
                <a:ea typeface="Consolas"/>
                <a:cs typeface="Consolas"/>
                <a:sym typeface="Consolas"/>
              </a:rPr>
              <a:t>( curNode.getLeft() != </a:t>
            </a:r>
            <a:r>
              <a:rPr lang="en" sz="1000" b="1">
                <a:solidFill>
                  <a:srgbClr val="000080"/>
                </a:solidFill>
                <a:latin typeface="Consolas"/>
                <a:ea typeface="Consolas"/>
                <a:cs typeface="Consolas"/>
                <a:sym typeface="Consolas"/>
              </a:rPr>
              <a:t>null </a:t>
            </a:r>
            <a:r>
              <a:rPr lang="en" sz="1000">
                <a:latin typeface="Consolas"/>
                <a:ea typeface="Consolas"/>
                <a:cs typeface="Consolas"/>
                <a:sym typeface="Consolas"/>
              </a:rPr>
              <a:t>)</a:t>
            </a:r>
            <a:endParaRPr sz="1000">
              <a:latin typeface="Consolas"/>
              <a:ea typeface="Consolas"/>
              <a:cs typeface="Consolas"/>
              <a:sym typeface="Consolas"/>
            </a:endParaRPr>
          </a:p>
          <a:p>
            <a:pPr marL="0" lvl="0" indent="0" algn="l" rtl="0">
              <a:lnSpc>
                <a:spcPct val="115000"/>
              </a:lnSpc>
              <a:spcBef>
                <a:spcPts val="0"/>
              </a:spcBef>
              <a:spcAft>
                <a:spcPts val="0"/>
              </a:spcAft>
              <a:buNone/>
            </a:pPr>
            <a:r>
              <a:rPr lang="en" sz="1000">
                <a:latin typeface="Consolas"/>
                <a:ea typeface="Consolas"/>
                <a:cs typeface="Consolas"/>
                <a:sym typeface="Consolas"/>
              </a:rPr>
              <a:t>               </a:t>
            </a:r>
            <a:r>
              <a:rPr lang="en" sz="1000" b="1">
                <a:solidFill>
                  <a:srgbClr val="660E7A"/>
                </a:solidFill>
                <a:latin typeface="Consolas"/>
                <a:ea typeface="Consolas"/>
                <a:cs typeface="Consolas"/>
                <a:sym typeface="Consolas"/>
              </a:rPr>
              <a:t>iteratorStack</a:t>
            </a:r>
            <a:r>
              <a:rPr lang="en" sz="1000">
                <a:latin typeface="Consolas"/>
                <a:ea typeface="Consolas"/>
                <a:cs typeface="Consolas"/>
                <a:sym typeface="Consolas"/>
              </a:rPr>
              <a:t>.push(</a:t>
            </a:r>
            <a:r>
              <a:rPr lang="en" sz="1000" b="1">
                <a:solidFill>
                  <a:srgbClr val="000080"/>
                </a:solidFill>
                <a:latin typeface="Consolas"/>
                <a:ea typeface="Consolas"/>
                <a:cs typeface="Consolas"/>
                <a:sym typeface="Consolas"/>
              </a:rPr>
              <a:t>new </a:t>
            </a:r>
            <a:r>
              <a:rPr lang="en" sz="1000">
                <a:latin typeface="Consolas"/>
                <a:ea typeface="Consolas"/>
                <a:cs typeface="Consolas"/>
                <a:sym typeface="Consolas"/>
              </a:rPr>
              <a:t>StackElement&lt;</a:t>
            </a:r>
            <a:r>
              <a:rPr lang="en" sz="1000">
                <a:solidFill>
                  <a:srgbClr val="20999D"/>
                </a:solidFill>
                <a:latin typeface="Consolas"/>
                <a:ea typeface="Consolas"/>
                <a:cs typeface="Consolas"/>
                <a:sym typeface="Consolas"/>
              </a:rPr>
              <a:t>T</a:t>
            </a:r>
            <a:r>
              <a:rPr lang="en" sz="1000">
                <a:latin typeface="Consolas"/>
                <a:ea typeface="Consolas"/>
                <a:cs typeface="Consolas"/>
                <a:sym typeface="Consolas"/>
              </a:rPr>
              <a:t>&gt;(curNode.getLeft(), </a:t>
            </a:r>
            <a:r>
              <a:rPr lang="en" sz="1000" b="1">
                <a:solidFill>
                  <a:srgbClr val="000080"/>
                </a:solidFill>
                <a:latin typeface="Consolas"/>
                <a:ea typeface="Consolas"/>
                <a:cs typeface="Consolas"/>
                <a:sym typeface="Consolas"/>
              </a:rPr>
              <a:t>false</a:t>
            </a:r>
            <a:r>
              <a:rPr lang="en" sz="1000">
                <a:latin typeface="Consolas"/>
                <a:ea typeface="Consolas"/>
                <a:cs typeface="Consolas"/>
                <a:sym typeface="Consolas"/>
              </a:rPr>
              <a:t>));</a:t>
            </a:r>
            <a:endParaRPr sz="1000">
              <a:latin typeface="Consolas"/>
              <a:ea typeface="Consolas"/>
              <a:cs typeface="Consolas"/>
              <a:sym typeface="Consolas"/>
            </a:endParaRPr>
          </a:p>
          <a:p>
            <a:pPr marL="0" lvl="0" indent="0" algn="l" rtl="0">
              <a:lnSpc>
                <a:spcPct val="115000"/>
              </a:lnSpc>
              <a:spcBef>
                <a:spcPts val="0"/>
              </a:spcBef>
              <a:spcAft>
                <a:spcPts val="0"/>
              </a:spcAft>
              <a:buNone/>
            </a:pPr>
            <a:r>
              <a:rPr lang="en" sz="1000">
                <a:latin typeface="Consolas"/>
                <a:ea typeface="Consolas"/>
                <a:cs typeface="Consolas"/>
                <a:sym typeface="Consolas"/>
              </a:rPr>
              <a:t>       }</a:t>
            </a:r>
            <a:endParaRPr sz="1000">
              <a:latin typeface="Consolas"/>
              <a:ea typeface="Consolas"/>
              <a:cs typeface="Consolas"/>
              <a:sym typeface="Consolas"/>
            </a:endParaRPr>
          </a:p>
          <a:p>
            <a:pPr marL="0" lvl="0" indent="0" algn="l" rtl="0">
              <a:lnSpc>
                <a:spcPct val="115000"/>
              </a:lnSpc>
              <a:spcBef>
                <a:spcPts val="0"/>
              </a:spcBef>
              <a:spcAft>
                <a:spcPts val="0"/>
              </a:spcAft>
              <a:buNone/>
            </a:pPr>
            <a:r>
              <a:rPr lang="en" sz="1000" i="1">
                <a:solidFill>
                  <a:srgbClr val="808080"/>
                </a:solidFill>
                <a:latin typeface="Consolas"/>
                <a:ea typeface="Consolas"/>
                <a:cs typeface="Consolas"/>
                <a:sym typeface="Consolas"/>
              </a:rPr>
              <a:t>//Pop the node on top of the stack (this node is a visited node) and return its data.</a:t>
            </a:r>
            <a:endParaRPr sz="1000" i="1">
              <a:solidFill>
                <a:srgbClr val="808080"/>
              </a:solidFill>
              <a:latin typeface="Consolas"/>
              <a:ea typeface="Consolas"/>
              <a:cs typeface="Consolas"/>
              <a:sym typeface="Consolas"/>
            </a:endParaRPr>
          </a:p>
          <a:p>
            <a:pPr marL="0" lvl="0" indent="0" algn="l" rtl="0">
              <a:lnSpc>
                <a:spcPct val="115000"/>
              </a:lnSpc>
              <a:spcBef>
                <a:spcPts val="0"/>
              </a:spcBef>
              <a:spcAft>
                <a:spcPts val="0"/>
              </a:spcAft>
              <a:buNone/>
            </a:pPr>
            <a:r>
              <a:rPr lang="en" sz="1000" i="1">
                <a:solidFill>
                  <a:srgbClr val="808080"/>
                </a:solidFill>
                <a:latin typeface="Consolas"/>
                <a:ea typeface="Consolas"/>
                <a:cs typeface="Consolas"/>
                <a:sym typeface="Consolas"/>
              </a:rPr>
              <a:t>       </a:t>
            </a:r>
            <a:r>
              <a:rPr lang="en" sz="1000" b="1">
                <a:solidFill>
                  <a:srgbClr val="000080"/>
                </a:solidFill>
                <a:latin typeface="Consolas"/>
                <a:ea typeface="Consolas"/>
                <a:cs typeface="Consolas"/>
                <a:sym typeface="Consolas"/>
              </a:rPr>
              <a:t>return </a:t>
            </a:r>
            <a:r>
              <a:rPr lang="en" sz="1000" b="1">
                <a:solidFill>
                  <a:srgbClr val="660E7A"/>
                </a:solidFill>
                <a:latin typeface="Consolas"/>
                <a:ea typeface="Consolas"/>
                <a:cs typeface="Consolas"/>
                <a:sym typeface="Consolas"/>
              </a:rPr>
              <a:t>iteratorStack</a:t>
            </a:r>
            <a:r>
              <a:rPr lang="en" sz="1000">
                <a:latin typeface="Consolas"/>
                <a:ea typeface="Consolas"/>
                <a:cs typeface="Consolas"/>
                <a:sym typeface="Consolas"/>
              </a:rPr>
              <a:t>.pop().getNode().getElement();</a:t>
            </a:r>
            <a:endParaRPr sz="1000">
              <a:latin typeface="Consolas"/>
              <a:ea typeface="Consolas"/>
              <a:cs typeface="Consolas"/>
              <a:sym typeface="Consolas"/>
            </a:endParaRPr>
          </a:p>
          <a:p>
            <a:pPr marL="0" lvl="0" indent="0" algn="l" rtl="0">
              <a:lnSpc>
                <a:spcPct val="115000"/>
              </a:lnSpc>
              <a:spcBef>
                <a:spcPts val="0"/>
              </a:spcBef>
              <a:spcAft>
                <a:spcPts val="0"/>
              </a:spcAft>
              <a:buNone/>
            </a:pPr>
            <a:r>
              <a:rPr lang="en" sz="1000">
                <a:latin typeface="Consolas"/>
                <a:ea typeface="Consolas"/>
                <a:cs typeface="Consolas"/>
                <a:sym typeface="Consolas"/>
              </a:rPr>
              <a:t>   }</a:t>
            </a:r>
            <a:endParaRPr sz="1000">
              <a:latin typeface="Consolas"/>
              <a:ea typeface="Consolas"/>
              <a:cs typeface="Consolas"/>
              <a:sym typeface="Consolas"/>
            </a:endParaRPr>
          </a:p>
          <a:p>
            <a:pPr marL="0" lvl="0" indent="0" algn="l" rtl="0">
              <a:lnSpc>
                <a:spcPct val="115000"/>
              </a:lnSpc>
              <a:spcBef>
                <a:spcPts val="0"/>
              </a:spcBef>
              <a:spcAft>
                <a:spcPts val="0"/>
              </a:spcAft>
              <a:buNone/>
            </a:pPr>
            <a:r>
              <a:rPr lang="en" sz="1000">
                <a:latin typeface="Consolas"/>
                <a:ea typeface="Consolas"/>
                <a:cs typeface="Consolas"/>
                <a:sym typeface="Consolas"/>
              </a:rPr>
              <a:t>   </a:t>
            </a:r>
            <a:r>
              <a:rPr lang="en" sz="1000" b="1">
                <a:solidFill>
                  <a:srgbClr val="000080"/>
                </a:solidFill>
                <a:latin typeface="Consolas"/>
                <a:ea typeface="Consolas"/>
                <a:cs typeface="Consolas"/>
                <a:sym typeface="Consolas"/>
              </a:rPr>
              <a:t>public void </a:t>
            </a:r>
            <a:r>
              <a:rPr lang="en" sz="1000">
                <a:latin typeface="Consolas"/>
                <a:ea typeface="Consolas"/>
                <a:cs typeface="Consolas"/>
                <a:sym typeface="Consolas"/>
              </a:rPr>
              <a:t>remove() {}</a:t>
            </a:r>
            <a:endParaRPr sz="1000">
              <a:latin typeface="Consolas"/>
              <a:ea typeface="Consolas"/>
              <a:cs typeface="Consolas"/>
              <a:sym typeface="Consolas"/>
            </a:endParaRPr>
          </a:p>
          <a:p>
            <a:pPr marL="0" lvl="0" indent="0" algn="l" rtl="0">
              <a:lnSpc>
                <a:spcPct val="115000"/>
              </a:lnSpc>
              <a:spcBef>
                <a:spcPts val="0"/>
              </a:spcBef>
              <a:spcAft>
                <a:spcPts val="0"/>
              </a:spcAft>
              <a:buNone/>
            </a:pPr>
            <a:r>
              <a:rPr lang="en" sz="1000">
                <a:latin typeface="Consolas"/>
                <a:ea typeface="Consolas"/>
                <a:cs typeface="Consolas"/>
                <a:sym typeface="Consolas"/>
              </a:rPr>
              <a:t>}</a:t>
            </a:r>
            <a:endParaRPr sz="1000" b="1">
              <a:solidFill>
                <a:srgbClr val="000080"/>
              </a:solidFill>
              <a:latin typeface="Consolas"/>
              <a:ea typeface="Consolas"/>
              <a:cs typeface="Consolas"/>
              <a:sym typeface="Consolas"/>
            </a:endParaRPr>
          </a:p>
        </p:txBody>
      </p:sp>
      <p:sp>
        <p:nvSpPr>
          <p:cNvPr id="194" name="Google Shape;194;p33"/>
          <p:cNvSpPr txBox="1"/>
          <p:nvPr/>
        </p:nvSpPr>
        <p:spPr>
          <a:xfrm>
            <a:off x="81025" y="617575"/>
            <a:ext cx="2821500" cy="2335800"/>
          </a:xfrm>
          <a:prstGeom prst="rect">
            <a:avLst/>
          </a:prstGeom>
          <a:noFill/>
          <a:ln>
            <a:noFill/>
          </a:ln>
        </p:spPr>
        <p:txBody>
          <a:bodyPr spcFirstLastPara="1" wrap="square" lIns="91425" tIns="91425" rIns="91425" bIns="91425" anchor="ctr" anchorCtr="0">
            <a:noAutofit/>
          </a:bodyPr>
          <a:lstStyle/>
          <a:p>
            <a:pPr marL="0" lvl="0" indent="0" algn="just" rtl="0">
              <a:lnSpc>
                <a:spcPct val="115000"/>
              </a:lnSpc>
              <a:spcBef>
                <a:spcPts val="0"/>
              </a:spcBef>
              <a:spcAft>
                <a:spcPts val="0"/>
              </a:spcAft>
              <a:buNone/>
            </a:pPr>
            <a:r>
              <a:rPr lang="en" sz="1200">
                <a:highlight>
                  <a:srgbClr val="FFFFFF"/>
                </a:highlight>
                <a:latin typeface="Proxima Nova"/>
                <a:ea typeface="Proxima Nova"/>
                <a:cs typeface="Proxima Nova"/>
                <a:sym typeface="Proxima Nova"/>
              </a:rPr>
              <a:t>Naimplementujeme </a:t>
            </a:r>
            <a:r>
              <a:rPr lang="en" sz="1200" i="1">
                <a:highlight>
                  <a:srgbClr val="FFFFFF"/>
                </a:highlight>
                <a:latin typeface="Proxima Nova"/>
                <a:ea typeface="Proxima Nova"/>
                <a:cs typeface="Proxima Nova"/>
                <a:sym typeface="Proxima Nova"/>
              </a:rPr>
              <a:t>InorderIterator.</a:t>
            </a:r>
            <a:r>
              <a:rPr lang="en" sz="1200">
                <a:highlight>
                  <a:srgbClr val="FFFFFF"/>
                </a:highlight>
                <a:latin typeface="Proxima Nova"/>
                <a:ea typeface="Proxima Nova"/>
                <a:cs typeface="Proxima Nova"/>
                <a:sym typeface="Proxima Nova"/>
              </a:rPr>
              <a:t> </a:t>
            </a:r>
            <a:endParaRPr sz="1200">
              <a:highlight>
                <a:srgbClr val="FFFFFF"/>
              </a:highlight>
              <a:latin typeface="Proxima Nova"/>
              <a:ea typeface="Proxima Nova"/>
              <a:cs typeface="Proxima Nova"/>
              <a:sym typeface="Proxima Nova"/>
            </a:endParaRPr>
          </a:p>
          <a:p>
            <a:pPr marL="0" lvl="0" indent="0" algn="just" rtl="0">
              <a:lnSpc>
                <a:spcPct val="115000"/>
              </a:lnSpc>
              <a:spcBef>
                <a:spcPts val="1200"/>
              </a:spcBef>
              <a:spcAft>
                <a:spcPts val="1200"/>
              </a:spcAft>
              <a:buNone/>
            </a:pPr>
            <a:r>
              <a:rPr lang="en" sz="1200">
                <a:highlight>
                  <a:srgbClr val="FFFFFF"/>
                </a:highlight>
                <a:latin typeface="Proxima Nova"/>
                <a:ea typeface="Proxima Nova"/>
                <a:cs typeface="Proxima Nova"/>
                <a:sym typeface="Proxima Nova"/>
              </a:rPr>
              <a:t>Pracujeme tak, že procházíme stromem a do zásobníku vkládáme elementy v pořadí pravý child, aktualní a levý child. Aktuální nastavujeme jako navštívený a pak pokračujeme prvkem z vrcholu zásobníku… ve chvíli, kdy máme na vrchu zásobníku navštívený prvek, tak je to náš aktuální prvek</a:t>
            </a:r>
            <a:endParaRPr/>
          </a:p>
        </p:txBody>
      </p:sp>
      <p:sp>
        <p:nvSpPr>
          <p:cNvPr id="195" name="Google Shape;195;p33"/>
          <p:cNvSpPr txBox="1">
            <a:spLocks noGrp="1"/>
          </p:cNvSpPr>
          <p:nvPr>
            <p:ph type="title"/>
          </p:nvPr>
        </p:nvSpPr>
        <p:spPr>
          <a:xfrm>
            <a:off x="200300" y="1329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t>Iterátor</a:t>
            </a:r>
            <a:endParaRPr sz="2400"/>
          </a:p>
          <a:p>
            <a:pPr marL="0" lvl="0" indent="0" algn="l" rtl="0">
              <a:spcBef>
                <a:spcPts val="0"/>
              </a:spcBef>
              <a:spcAft>
                <a:spcPts val="0"/>
              </a:spcAft>
              <a:buNone/>
            </a:pPr>
            <a:endParaRPr sz="2400"/>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FF5252"/>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95</TotalTime>
  <Words>4710</Words>
  <Application>Microsoft Macintosh PowerPoint</Application>
  <PresentationFormat>On-screen Show (16:9)</PresentationFormat>
  <Paragraphs>651</Paragraphs>
  <Slides>39</Slides>
  <Notes>39</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39</vt:i4>
      </vt:variant>
    </vt:vector>
  </HeadingPairs>
  <TitlesOfParts>
    <vt:vector size="45" baseType="lpstr">
      <vt:lpstr>Verdana</vt:lpstr>
      <vt:lpstr>Proxima Nova</vt:lpstr>
      <vt:lpstr>Arial</vt:lpstr>
      <vt:lpstr>Consolas</vt:lpstr>
      <vt:lpstr>Simple Light</vt:lpstr>
      <vt:lpstr>Spearmint</vt:lpstr>
      <vt:lpstr>PowerPoint Presentation</vt:lpstr>
      <vt:lpstr>Behavioral design patterns </vt:lpstr>
      <vt:lpstr>Iterátor </vt:lpstr>
      <vt:lpstr>Iterátor </vt:lpstr>
      <vt:lpstr>Iterátor </vt:lpstr>
      <vt:lpstr>Iterátor </vt:lpstr>
      <vt:lpstr>Iterátor </vt:lpstr>
      <vt:lpstr>Iterátor </vt:lpstr>
      <vt:lpstr>Iterátor </vt:lpstr>
      <vt:lpstr>Iterátor </vt:lpstr>
      <vt:lpstr>Iterátor </vt:lpstr>
      <vt:lpstr>Strategy </vt:lpstr>
      <vt:lpstr>Strategy </vt:lpstr>
      <vt:lpstr>Strategy </vt:lpstr>
      <vt:lpstr>Observer </vt:lpstr>
      <vt:lpstr>Observer </vt:lpstr>
      <vt:lpstr>Observer </vt:lpstr>
      <vt:lpstr>Observer </vt:lpstr>
      <vt:lpstr>State </vt:lpstr>
      <vt:lpstr>State</vt:lpstr>
      <vt:lpstr>State </vt:lpstr>
      <vt:lpstr>State </vt:lpstr>
      <vt:lpstr>State </vt:lpstr>
      <vt:lpstr>State </vt:lpstr>
      <vt:lpstr>State </vt:lpstr>
      <vt:lpstr>Visitor </vt:lpstr>
      <vt:lpstr>Visitor </vt:lpstr>
      <vt:lpstr>Visitor </vt:lpstr>
      <vt:lpstr>Visitor </vt:lpstr>
      <vt:lpstr>Visitor </vt:lpstr>
      <vt:lpstr>Chain of responsibility </vt:lpstr>
      <vt:lpstr>Chain of responsibility </vt:lpstr>
      <vt:lpstr>Chain of responsibility </vt:lpstr>
      <vt:lpstr>Chain of responsibility </vt:lpstr>
      <vt:lpstr>Chain of responsibility </vt:lpstr>
      <vt:lpstr>Chain of responsibility </vt:lpstr>
      <vt:lpstr>Memento </vt:lpstr>
      <vt:lpstr>Memento </vt:lpstr>
      <vt:lpstr>Memento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Prezentace aplikace PowerPoint</dc:title>
  <cp:lastModifiedBy>Microsoft Office User</cp:lastModifiedBy>
  <cp:revision>3</cp:revision>
  <dcterms:modified xsi:type="dcterms:W3CDTF">2024-01-24T17:42:36Z</dcterms:modified>
</cp:coreProperties>
</file>